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5119350" cy="1069181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B44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023" autoAdjust="0"/>
    <p:restoredTop sz="95721" autoAdjust="0"/>
  </p:normalViewPr>
  <p:slideViewPr>
    <p:cSldViewPr snapToGrid="0">
      <p:cViewPr varScale="1">
        <p:scale>
          <a:sx n="71" d="100"/>
          <a:sy n="71" d="100"/>
        </p:scale>
        <p:origin x="2106" y="60"/>
      </p:cViewPr>
      <p:guideLst/>
    </p:cSldViewPr>
  </p:slideViewPr>
  <p:outlineViewPr>
    <p:cViewPr>
      <p:scale>
        <a:sx n="33" d="100"/>
        <a:sy n="33" d="100"/>
      </p:scale>
      <p:origin x="0" y="-5908"/>
    </p:cViewPr>
  </p:outlineViewPr>
  <p:notesTextViewPr>
    <p:cViewPr>
      <p:scale>
        <a:sx n="20" d="100"/>
        <a:sy n="2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85A737-1250-47FE-B135-F07ADF10A39D}" type="datetimeFigureOut">
              <a:rPr lang="en-AU" smtClean="0"/>
              <a:t>21/11/2023</a:t>
            </a:fld>
            <a:endParaRPr lang="en-AU"/>
          </a:p>
        </p:txBody>
      </p:sp>
      <p:sp>
        <p:nvSpPr>
          <p:cNvPr id="4" name="Slide Image Placeholder 3"/>
          <p:cNvSpPr>
            <a:spLocks noGrp="1" noRot="1" noChangeAspect="1"/>
          </p:cNvSpPr>
          <p:nvPr>
            <p:ph type="sldImg" idx="2"/>
          </p:nvPr>
        </p:nvSpPr>
        <p:spPr>
          <a:xfrm>
            <a:off x="1247775" y="1143000"/>
            <a:ext cx="436245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E98A52-3E68-4DEF-9DEE-6F6001ED371C}" type="slidenum">
              <a:rPr lang="en-AU" smtClean="0"/>
              <a:t>‹#›</a:t>
            </a:fld>
            <a:endParaRPr lang="en-AU"/>
          </a:p>
        </p:txBody>
      </p:sp>
    </p:spTree>
    <p:extLst>
      <p:ext uri="{BB962C8B-B14F-4D97-AF65-F5344CB8AC3E}">
        <p14:creationId xmlns:p14="http://schemas.microsoft.com/office/powerpoint/2010/main" val="5228979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ELTs_Poster_1">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5D8132BE-2FD9-30BC-D17E-D5E44429BA70}"/>
              </a:ext>
            </a:extLst>
          </p:cNvPr>
          <p:cNvSpPr/>
          <p:nvPr userDrawn="1"/>
        </p:nvSpPr>
        <p:spPr>
          <a:xfrm rot="10800000">
            <a:off x="-3" y="-30889"/>
            <a:ext cx="2369735" cy="2545779"/>
          </a:xfrm>
          <a:prstGeom prst="rect">
            <a:avLst/>
          </a:prstGeom>
          <a:solidFill>
            <a:schemeClr val="tx2"/>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73" dirty="0"/>
              <a:t> </a:t>
            </a:r>
          </a:p>
        </p:txBody>
      </p:sp>
      <p:sp>
        <p:nvSpPr>
          <p:cNvPr id="8" name="Round Single Corner of Rectangle 7">
            <a:extLst>
              <a:ext uri="{FF2B5EF4-FFF2-40B4-BE49-F238E27FC236}">
                <a16:creationId xmlns:a16="http://schemas.microsoft.com/office/drawing/2014/main" id="{E4FED376-D471-E3D0-BA54-8981A9648ED0}"/>
              </a:ext>
            </a:extLst>
          </p:cNvPr>
          <p:cNvSpPr/>
          <p:nvPr userDrawn="1"/>
        </p:nvSpPr>
        <p:spPr>
          <a:xfrm>
            <a:off x="-4" y="10026651"/>
            <a:ext cx="14400217" cy="665164"/>
          </a:xfrm>
          <a:prstGeom prst="round1Rect">
            <a:avLst>
              <a:gd name="adj" fmla="val 50000"/>
            </a:avLst>
          </a:prstGeom>
          <a:solidFill>
            <a:schemeClr val="bg2"/>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73" dirty="0"/>
          </a:p>
        </p:txBody>
      </p:sp>
      <p:sp>
        <p:nvSpPr>
          <p:cNvPr id="4" name="TextBox 3">
            <a:extLst>
              <a:ext uri="{FF2B5EF4-FFF2-40B4-BE49-F238E27FC236}">
                <a16:creationId xmlns:a16="http://schemas.microsoft.com/office/drawing/2014/main" id="{551D03D8-36F4-E775-7BAA-1A821D5B19A7}"/>
              </a:ext>
            </a:extLst>
          </p:cNvPr>
          <p:cNvSpPr txBox="1"/>
          <p:nvPr userDrawn="1"/>
        </p:nvSpPr>
        <p:spPr>
          <a:xfrm>
            <a:off x="719137" y="10310309"/>
            <a:ext cx="12670525" cy="97847"/>
          </a:xfrm>
          <a:prstGeom prst="rect">
            <a:avLst/>
          </a:prstGeom>
          <a:noFill/>
        </p:spPr>
        <p:txBody>
          <a:bodyPr wrap="square" lIns="0" tIns="0" rIns="0" bIns="0">
            <a:spAutoFit/>
          </a:bodyPr>
          <a:lstStyle/>
          <a:p>
            <a:pPr>
              <a:lnSpc>
                <a:spcPct val="100000"/>
              </a:lnSpc>
              <a:spcBef>
                <a:spcPts val="141"/>
              </a:spcBef>
              <a:tabLst>
                <a:tab pos="2026907" algn="ctr"/>
                <a:tab pos="4053814" algn="r"/>
              </a:tabLst>
            </a:pPr>
            <a:r>
              <a:rPr lang="en-AU" sz="636" dirty="0">
                <a:solidFill>
                  <a:srgbClr val="3C2D4D"/>
                </a:solidFill>
                <a:effectLst/>
                <a:latin typeface="+mn-lt"/>
                <a:ea typeface="Arial" panose="020B0604020202020204" pitchFamily="34" charset="0"/>
                <a:cs typeface="Arial" panose="020B0604020202020204" pitchFamily="34" charset="0"/>
              </a:rPr>
              <a:t>CRICOS: QLD 00244B, NSW 02225M TEQSA: PRV12081</a:t>
            </a:r>
          </a:p>
        </p:txBody>
      </p:sp>
      <p:sp>
        <p:nvSpPr>
          <p:cNvPr id="2" name="Round Single Corner of Rectangle 1">
            <a:extLst>
              <a:ext uri="{FF2B5EF4-FFF2-40B4-BE49-F238E27FC236}">
                <a16:creationId xmlns:a16="http://schemas.microsoft.com/office/drawing/2014/main" id="{998C18B3-85E6-C771-EB0C-29493B2853CF}"/>
              </a:ext>
            </a:extLst>
          </p:cNvPr>
          <p:cNvSpPr/>
          <p:nvPr userDrawn="1"/>
        </p:nvSpPr>
        <p:spPr>
          <a:xfrm rot="10800000">
            <a:off x="12215702" y="-45329"/>
            <a:ext cx="2903648" cy="2558576"/>
          </a:xfrm>
          <a:prstGeom prst="round1Rect">
            <a:avLst>
              <a:gd name="adj" fmla="val 16667"/>
            </a:avLst>
          </a:prstGeom>
          <a:solidFill>
            <a:schemeClr val="tx2"/>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 </a:t>
            </a:r>
          </a:p>
        </p:txBody>
      </p:sp>
      <p:sp>
        <p:nvSpPr>
          <p:cNvPr id="3" name="Round Same-side Corner of Rectangle 2">
            <a:extLst>
              <a:ext uri="{FF2B5EF4-FFF2-40B4-BE49-F238E27FC236}">
                <a16:creationId xmlns:a16="http://schemas.microsoft.com/office/drawing/2014/main" id="{173956A0-A61A-A173-9945-F79BE3EE803A}"/>
              </a:ext>
            </a:extLst>
          </p:cNvPr>
          <p:cNvSpPr/>
          <p:nvPr userDrawn="1"/>
        </p:nvSpPr>
        <p:spPr>
          <a:xfrm rot="10800000">
            <a:off x="-4" y="-43682"/>
            <a:ext cx="12133414" cy="2558573"/>
          </a:xfrm>
          <a:prstGeom prst="round2SameRect">
            <a:avLst/>
          </a:prstGeom>
          <a:solidFill>
            <a:schemeClr val="tx2"/>
          </a:solidFill>
          <a:ln>
            <a:noFill/>
          </a:ln>
          <a:effectLst>
            <a:softEdge rad="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800" dirty="0"/>
              <a:t> </a:t>
            </a:r>
          </a:p>
        </p:txBody>
      </p:sp>
      <p:pic>
        <p:nvPicPr>
          <p:cNvPr id="9" name="Graphic 29">
            <a:extLst>
              <a:ext uri="{FF2B5EF4-FFF2-40B4-BE49-F238E27FC236}">
                <a16:creationId xmlns:a16="http://schemas.microsoft.com/office/drawing/2014/main" id="{FCB22589-899E-DD24-577B-7BC19D823C8C}"/>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2878024" y="253803"/>
            <a:ext cx="1579003" cy="2033669"/>
          </a:xfrm>
          <a:prstGeom prst="rect">
            <a:avLst/>
          </a:prstGeom>
        </p:spPr>
      </p:pic>
    </p:spTree>
    <p:extLst>
      <p:ext uri="{BB962C8B-B14F-4D97-AF65-F5344CB8AC3E}">
        <p14:creationId xmlns:p14="http://schemas.microsoft.com/office/powerpoint/2010/main" val="3472636862"/>
      </p:ext>
    </p:extLst>
  </p:cSld>
  <p:clrMapOvr>
    <a:masterClrMapping/>
  </p:clrMapOvr>
  <p:extLst>
    <p:ext uri="{DCECCB84-F9BA-43D5-87BE-67443E8EF086}">
      <p15:sldGuideLst xmlns:p15="http://schemas.microsoft.com/office/powerpoint/2012/main">
        <p15:guide id="1" orient="horz" pos="1828"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GELTs_Poster_4">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EBEA6A64-953F-FB1D-D17A-D0C82FAA7182}"/>
              </a:ext>
            </a:extLst>
          </p:cNvPr>
          <p:cNvCxnSpPr>
            <a:cxnSpLocks/>
          </p:cNvCxnSpPr>
          <p:nvPr userDrawn="1"/>
        </p:nvCxnSpPr>
        <p:spPr>
          <a:xfrm>
            <a:off x="704335" y="2392299"/>
            <a:ext cx="13716000" cy="0"/>
          </a:xfrm>
          <a:prstGeom prst="line">
            <a:avLst/>
          </a:prstGeom>
          <a:ln w="28575">
            <a:solidFill>
              <a:schemeClr val="bg2"/>
            </a:solidFill>
          </a:ln>
        </p:spPr>
        <p:style>
          <a:lnRef idx="1">
            <a:schemeClr val="accent1"/>
          </a:lnRef>
          <a:fillRef idx="0">
            <a:schemeClr val="accent1"/>
          </a:fillRef>
          <a:effectRef idx="0">
            <a:schemeClr val="accent1"/>
          </a:effectRef>
          <a:fontRef idx="minor">
            <a:schemeClr val="tx1"/>
          </a:fontRef>
        </p:style>
      </p:cxnSp>
      <p:pic>
        <p:nvPicPr>
          <p:cNvPr id="7" name="Picture 6" descr="Logo&#10;&#10;Description automatically generated">
            <a:extLst>
              <a:ext uri="{FF2B5EF4-FFF2-40B4-BE49-F238E27FC236}">
                <a16:creationId xmlns:a16="http://schemas.microsoft.com/office/drawing/2014/main" id="{792A417E-FDC5-AF51-F51E-BB0644009E0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2803507" y="142668"/>
            <a:ext cx="1728035" cy="2225617"/>
          </a:xfrm>
          <a:prstGeom prst="rect">
            <a:avLst/>
          </a:prstGeom>
        </p:spPr>
      </p:pic>
      <p:sp>
        <p:nvSpPr>
          <p:cNvPr id="11" name="TextBox 10">
            <a:extLst>
              <a:ext uri="{FF2B5EF4-FFF2-40B4-BE49-F238E27FC236}">
                <a16:creationId xmlns:a16="http://schemas.microsoft.com/office/drawing/2014/main" id="{E268BE3B-2465-517A-0329-046AF648753A}"/>
              </a:ext>
            </a:extLst>
          </p:cNvPr>
          <p:cNvSpPr txBox="1"/>
          <p:nvPr userDrawn="1"/>
        </p:nvSpPr>
        <p:spPr>
          <a:xfrm>
            <a:off x="719137" y="10310309"/>
            <a:ext cx="12670525" cy="97847"/>
          </a:xfrm>
          <a:prstGeom prst="rect">
            <a:avLst/>
          </a:prstGeom>
          <a:noFill/>
        </p:spPr>
        <p:txBody>
          <a:bodyPr wrap="square" lIns="0" tIns="0" rIns="0" bIns="0">
            <a:spAutoFit/>
          </a:bodyPr>
          <a:lstStyle/>
          <a:p>
            <a:pPr>
              <a:lnSpc>
                <a:spcPct val="100000"/>
              </a:lnSpc>
              <a:spcBef>
                <a:spcPts val="141"/>
              </a:spcBef>
              <a:tabLst>
                <a:tab pos="2026907" algn="ctr"/>
                <a:tab pos="4053814" algn="r"/>
              </a:tabLst>
            </a:pPr>
            <a:r>
              <a:rPr lang="en-AU" sz="636" dirty="0">
                <a:solidFill>
                  <a:srgbClr val="3C2D4D"/>
                </a:solidFill>
                <a:effectLst/>
                <a:latin typeface="+mn-lt"/>
                <a:ea typeface="Arial" panose="020B0604020202020204" pitchFamily="34" charset="0"/>
                <a:cs typeface="Arial" panose="020B0604020202020204" pitchFamily="34" charset="0"/>
              </a:rPr>
              <a:t>CRICOS: QLD 00244B, NSW 02225M TEQSA: PRV12081</a:t>
            </a:r>
          </a:p>
        </p:txBody>
      </p:sp>
    </p:spTree>
    <p:extLst>
      <p:ext uri="{BB962C8B-B14F-4D97-AF65-F5344CB8AC3E}">
        <p14:creationId xmlns:p14="http://schemas.microsoft.com/office/powerpoint/2010/main" val="3664244496"/>
      </p:ext>
    </p:extLst>
  </p:cSld>
  <p:clrMapOvr>
    <a:masterClrMapping/>
  </p:clrMapOvr>
  <p:extLst>
    <p:ext uri="{DCECCB84-F9BA-43D5-87BE-67443E8EF086}">
      <p15:sldGuideLst xmlns:p15="http://schemas.microsoft.com/office/powerpoint/2012/main">
        <p15:guide id="1" orient="horz" pos="1747"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9479050"/>
      </p:ext>
    </p:extLst>
  </p:cSld>
  <p:clrMap bg1="lt1" tx1="dk1" bg2="lt2" tx2="dk2" accent1="accent1" accent2="accent2" accent3="accent3" accent4="accent4" accent5="accent5" accent6="accent6" hlink="hlink" folHlink="folHlink"/>
  <p:sldLayoutIdLst>
    <p:sldLayoutId id="2147483677" r:id="rId1"/>
    <p:sldLayoutId id="2147483679" r:id="rId2"/>
  </p:sldLayoutIdLst>
  <p:hf sldNum="0" hdr="0" ftr="0" dt="0"/>
  <p:txStyles>
    <p:titleStyle>
      <a:lvl1pPr algn="l" defTabSz="567193" rtl="0" eaLnBrk="1" latinLnBrk="0" hangingPunct="1">
        <a:lnSpc>
          <a:spcPct val="90000"/>
        </a:lnSpc>
        <a:spcBef>
          <a:spcPct val="0"/>
        </a:spcBef>
        <a:buNone/>
        <a:defRPr sz="3537" kern="1200">
          <a:solidFill>
            <a:schemeClr val="tx2"/>
          </a:solidFill>
          <a:latin typeface="+mj-lt"/>
          <a:ea typeface="+mj-ea"/>
          <a:cs typeface="+mj-cs"/>
        </a:defRPr>
      </a:lvl1pPr>
    </p:titleStyle>
    <p:bodyStyle>
      <a:lvl1pPr marL="0" indent="0" algn="l" defTabSz="567193" rtl="0" eaLnBrk="1" latinLnBrk="0" hangingPunct="1">
        <a:lnSpc>
          <a:spcPct val="100000"/>
        </a:lnSpc>
        <a:spcBef>
          <a:spcPts val="849"/>
        </a:spcBef>
        <a:buFont typeface="Arial" panose="020B0604020202020204" pitchFamily="34" charset="0"/>
        <a:buNone/>
        <a:defRPr sz="1344" kern="1200">
          <a:solidFill>
            <a:schemeClr val="tx1"/>
          </a:solidFill>
          <a:latin typeface="+mn-lt"/>
          <a:ea typeface="+mn-ea"/>
          <a:cs typeface="+mn-cs"/>
        </a:defRPr>
      </a:lvl1pPr>
      <a:lvl2pPr marL="178236" indent="-178236" algn="l" defTabSz="567193" rtl="0" eaLnBrk="1" latinLnBrk="0" hangingPunct="1">
        <a:lnSpc>
          <a:spcPct val="100000"/>
        </a:lnSpc>
        <a:spcBef>
          <a:spcPts val="849"/>
        </a:spcBef>
        <a:buFont typeface="Arial" panose="020B0604020202020204" pitchFamily="34" charset="0"/>
        <a:buChar char="•"/>
        <a:defRPr sz="1344" kern="1200">
          <a:solidFill>
            <a:schemeClr val="tx1"/>
          </a:solidFill>
          <a:latin typeface="+mn-lt"/>
          <a:ea typeface="+mn-ea"/>
          <a:cs typeface="+mn-cs"/>
        </a:defRPr>
      </a:lvl2pPr>
      <a:lvl3pPr marL="356472" indent="-178236" algn="l" defTabSz="567193" rtl="0" eaLnBrk="1" latinLnBrk="0" hangingPunct="1">
        <a:lnSpc>
          <a:spcPct val="100000"/>
        </a:lnSpc>
        <a:spcBef>
          <a:spcPts val="849"/>
        </a:spcBef>
        <a:buFont typeface="Arial" panose="020B0604020202020204" pitchFamily="34" charset="0"/>
        <a:buChar char="–"/>
        <a:defRPr sz="1344" kern="1200">
          <a:solidFill>
            <a:schemeClr val="tx1"/>
          </a:solidFill>
          <a:latin typeface="+mn-lt"/>
          <a:ea typeface="+mn-ea"/>
          <a:cs typeface="+mn-cs"/>
        </a:defRPr>
      </a:lvl3pPr>
      <a:lvl4pPr marL="0" indent="0" algn="l" defTabSz="567193" rtl="0" eaLnBrk="1" latinLnBrk="0" hangingPunct="1">
        <a:lnSpc>
          <a:spcPct val="90000"/>
        </a:lnSpc>
        <a:spcBef>
          <a:spcPts val="1697"/>
        </a:spcBef>
        <a:buFont typeface="Arial" panose="020B0604020202020204" pitchFamily="34" charset="0"/>
        <a:buNone/>
        <a:defRPr sz="1839" b="1" kern="1200">
          <a:solidFill>
            <a:schemeClr val="tx2"/>
          </a:solidFill>
          <a:latin typeface="+mn-lt"/>
          <a:ea typeface="+mn-ea"/>
          <a:cs typeface="+mn-cs"/>
        </a:defRPr>
      </a:lvl4pPr>
      <a:lvl5pPr marL="0" indent="0" algn="l" defTabSz="567193" rtl="0" eaLnBrk="1" latinLnBrk="0" hangingPunct="1">
        <a:lnSpc>
          <a:spcPct val="100000"/>
        </a:lnSpc>
        <a:spcBef>
          <a:spcPts val="849"/>
        </a:spcBef>
        <a:buFont typeface="Arial" panose="020B0604020202020204" pitchFamily="34" charset="0"/>
        <a:buNone/>
        <a:defRPr sz="1344" kern="1200">
          <a:solidFill>
            <a:schemeClr val="tx1"/>
          </a:solidFill>
          <a:latin typeface="+mn-lt"/>
          <a:ea typeface="+mn-ea"/>
          <a:cs typeface="+mn-cs"/>
        </a:defRPr>
      </a:lvl5pPr>
      <a:lvl6pPr marL="0" indent="0" algn="l" defTabSz="567193" rtl="0" eaLnBrk="1" latinLnBrk="0" hangingPunct="1">
        <a:lnSpc>
          <a:spcPct val="100000"/>
        </a:lnSpc>
        <a:spcBef>
          <a:spcPts val="849"/>
        </a:spcBef>
        <a:buFont typeface="Arial" panose="020B0604020202020204" pitchFamily="34" charset="0"/>
        <a:buNone/>
        <a:defRPr sz="1344" kern="1200">
          <a:solidFill>
            <a:schemeClr val="tx1"/>
          </a:solidFill>
          <a:latin typeface="+mn-lt"/>
          <a:ea typeface="+mn-ea"/>
          <a:cs typeface="+mn-cs"/>
        </a:defRPr>
      </a:lvl6pPr>
      <a:lvl7pPr marL="0" indent="0" algn="l" defTabSz="567193" rtl="0" eaLnBrk="1" latinLnBrk="0" hangingPunct="1">
        <a:lnSpc>
          <a:spcPct val="100000"/>
        </a:lnSpc>
        <a:spcBef>
          <a:spcPts val="849"/>
        </a:spcBef>
        <a:buFont typeface="Arial" panose="020B0604020202020204" pitchFamily="34" charset="0"/>
        <a:buNone/>
        <a:defRPr sz="1344" kern="1200">
          <a:solidFill>
            <a:schemeClr val="tx1"/>
          </a:solidFill>
          <a:latin typeface="+mn-lt"/>
          <a:ea typeface="+mn-ea"/>
          <a:cs typeface="+mn-cs"/>
        </a:defRPr>
      </a:lvl7pPr>
      <a:lvl8pPr marL="0" indent="0" algn="l" defTabSz="567193" rtl="0" eaLnBrk="1" latinLnBrk="0" hangingPunct="1">
        <a:lnSpc>
          <a:spcPct val="100000"/>
        </a:lnSpc>
        <a:spcBef>
          <a:spcPts val="849"/>
        </a:spcBef>
        <a:buFont typeface="Arial" panose="020B0604020202020204" pitchFamily="34" charset="0"/>
        <a:buNone/>
        <a:defRPr sz="1344" kern="1200">
          <a:solidFill>
            <a:schemeClr val="tx1"/>
          </a:solidFill>
          <a:latin typeface="+mn-lt"/>
          <a:ea typeface="+mn-ea"/>
          <a:cs typeface="+mn-cs"/>
        </a:defRPr>
      </a:lvl8pPr>
      <a:lvl9pPr marL="0" indent="0" algn="l" defTabSz="567193" rtl="0" eaLnBrk="1" latinLnBrk="0" hangingPunct="1">
        <a:lnSpc>
          <a:spcPct val="100000"/>
        </a:lnSpc>
        <a:spcBef>
          <a:spcPts val="849"/>
        </a:spcBef>
        <a:buFont typeface="Arial" panose="020B0604020202020204" pitchFamily="34" charset="0"/>
        <a:buNone/>
        <a:defRPr sz="1344" kern="1200">
          <a:solidFill>
            <a:schemeClr val="tx1"/>
          </a:solidFill>
          <a:latin typeface="+mn-lt"/>
          <a:ea typeface="+mn-ea"/>
          <a:cs typeface="+mn-cs"/>
        </a:defRPr>
      </a:lvl9pPr>
    </p:bodyStyle>
    <p:otherStyle>
      <a:defPPr>
        <a:defRPr lang="en-US"/>
      </a:defPPr>
      <a:lvl1pPr marL="0" algn="l" defTabSz="567193" rtl="0" eaLnBrk="1" latinLnBrk="0" hangingPunct="1">
        <a:defRPr sz="1117" kern="1200">
          <a:solidFill>
            <a:schemeClr val="tx1"/>
          </a:solidFill>
          <a:latin typeface="+mn-lt"/>
          <a:ea typeface="+mn-ea"/>
          <a:cs typeface="+mn-cs"/>
        </a:defRPr>
      </a:lvl1pPr>
      <a:lvl2pPr marL="283596" algn="l" defTabSz="567193" rtl="0" eaLnBrk="1" latinLnBrk="0" hangingPunct="1">
        <a:defRPr sz="1117" kern="1200">
          <a:solidFill>
            <a:schemeClr val="tx1"/>
          </a:solidFill>
          <a:latin typeface="+mn-lt"/>
          <a:ea typeface="+mn-ea"/>
          <a:cs typeface="+mn-cs"/>
        </a:defRPr>
      </a:lvl2pPr>
      <a:lvl3pPr marL="567193" algn="l" defTabSz="567193" rtl="0" eaLnBrk="1" latinLnBrk="0" hangingPunct="1">
        <a:defRPr sz="1117" kern="1200">
          <a:solidFill>
            <a:schemeClr val="tx1"/>
          </a:solidFill>
          <a:latin typeface="+mn-lt"/>
          <a:ea typeface="+mn-ea"/>
          <a:cs typeface="+mn-cs"/>
        </a:defRPr>
      </a:lvl3pPr>
      <a:lvl4pPr marL="850788" algn="l" defTabSz="567193" rtl="0" eaLnBrk="1" latinLnBrk="0" hangingPunct="1">
        <a:defRPr sz="1117" kern="1200">
          <a:solidFill>
            <a:schemeClr val="tx1"/>
          </a:solidFill>
          <a:latin typeface="+mn-lt"/>
          <a:ea typeface="+mn-ea"/>
          <a:cs typeface="+mn-cs"/>
        </a:defRPr>
      </a:lvl4pPr>
      <a:lvl5pPr marL="1134386" algn="l" defTabSz="567193" rtl="0" eaLnBrk="1" latinLnBrk="0" hangingPunct="1">
        <a:defRPr sz="1117" kern="1200">
          <a:solidFill>
            <a:schemeClr val="tx1"/>
          </a:solidFill>
          <a:latin typeface="+mn-lt"/>
          <a:ea typeface="+mn-ea"/>
          <a:cs typeface="+mn-cs"/>
        </a:defRPr>
      </a:lvl5pPr>
      <a:lvl6pPr marL="1417981" algn="l" defTabSz="567193" rtl="0" eaLnBrk="1" latinLnBrk="0" hangingPunct="1">
        <a:defRPr sz="1117" kern="1200">
          <a:solidFill>
            <a:schemeClr val="tx1"/>
          </a:solidFill>
          <a:latin typeface="+mn-lt"/>
          <a:ea typeface="+mn-ea"/>
          <a:cs typeface="+mn-cs"/>
        </a:defRPr>
      </a:lvl6pPr>
      <a:lvl7pPr marL="1701577" algn="l" defTabSz="567193" rtl="0" eaLnBrk="1" latinLnBrk="0" hangingPunct="1">
        <a:defRPr sz="1117" kern="1200">
          <a:solidFill>
            <a:schemeClr val="tx1"/>
          </a:solidFill>
          <a:latin typeface="+mn-lt"/>
          <a:ea typeface="+mn-ea"/>
          <a:cs typeface="+mn-cs"/>
        </a:defRPr>
      </a:lvl7pPr>
      <a:lvl8pPr marL="1985174" algn="l" defTabSz="567193" rtl="0" eaLnBrk="1" latinLnBrk="0" hangingPunct="1">
        <a:defRPr sz="1117" kern="1200">
          <a:solidFill>
            <a:schemeClr val="tx1"/>
          </a:solidFill>
          <a:latin typeface="+mn-lt"/>
          <a:ea typeface="+mn-ea"/>
          <a:cs typeface="+mn-cs"/>
        </a:defRPr>
      </a:lvl8pPr>
      <a:lvl9pPr marL="2268770" algn="l" defTabSz="567193" rtl="0" eaLnBrk="1" latinLnBrk="0" hangingPunct="1">
        <a:defRPr sz="1117" kern="1200">
          <a:solidFill>
            <a:schemeClr val="tx1"/>
          </a:solidFill>
          <a:latin typeface="+mn-lt"/>
          <a:ea typeface="+mn-ea"/>
          <a:cs typeface="+mn-cs"/>
        </a:defRPr>
      </a:lvl9pPr>
    </p:otherStyle>
  </p:txStyles>
  <p:extLst>
    <p:ext uri="{27BBF7A9-308A-43DC-89C8-2F10F3537804}">
      <p15:sldGuideLst xmlns:p15="http://schemas.microsoft.com/office/powerpoint/2012/main">
        <p15:guide id="3" pos="453" userDrawn="1">
          <p15:clr>
            <a:srgbClr val="F26B43"/>
          </p15:clr>
        </p15:guide>
        <p15:guide id="4" pos="9071" userDrawn="1">
          <p15:clr>
            <a:srgbClr val="F26B43"/>
          </p15:clr>
        </p15:guide>
        <p15:guide id="5" orient="horz" pos="419" userDrawn="1">
          <p15:clr>
            <a:srgbClr val="F26B43"/>
          </p15:clr>
        </p15:guide>
        <p15:guide id="6" orient="horz" pos="6316" userDrawn="1">
          <p15:clr>
            <a:srgbClr val="F26B43"/>
          </p15:clr>
        </p15:guide>
        <p15:guide id="7" pos="4875" userDrawn="1">
          <p15:clr>
            <a:srgbClr val="F26B43"/>
          </p15:clr>
        </p15:guide>
        <p15:guide id="8" pos="464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a:extLst>
              <a:ext uri="{FF2B5EF4-FFF2-40B4-BE49-F238E27FC236}">
                <a16:creationId xmlns:a16="http://schemas.microsoft.com/office/drawing/2014/main" id="{9D176F36-8A17-884A-F071-D3481E039A3B}"/>
              </a:ext>
            </a:extLst>
          </p:cNvPr>
          <p:cNvSpPr txBox="1">
            <a:spLocks/>
          </p:cNvSpPr>
          <p:nvPr/>
        </p:nvSpPr>
        <p:spPr>
          <a:xfrm>
            <a:off x="-3879074" y="2193453"/>
            <a:ext cx="3310039" cy="406154"/>
          </a:xfrm>
          <a:prstGeom prst="rect">
            <a:avLst/>
          </a:prstGeom>
        </p:spPr>
        <p:txBody>
          <a:bodyPr vert="horz" lIns="0" tIns="0" rIns="0" bIns="0" rtlCol="0">
            <a:noAutofit/>
          </a:bodyPr>
          <a:lstStyle>
            <a:lvl1pPr marL="0" indent="0" algn="l" defTabSz="801929" rtl="0" eaLnBrk="1" latinLnBrk="0" hangingPunct="1">
              <a:lnSpc>
                <a:spcPct val="100000"/>
              </a:lnSpc>
              <a:spcBef>
                <a:spcPts val="1200"/>
              </a:spcBef>
              <a:buFont typeface="Arial" panose="020B0604020202020204" pitchFamily="34" charset="0"/>
              <a:buNone/>
              <a:defRPr sz="1900" kern="1200">
                <a:solidFill>
                  <a:schemeClr val="tx1"/>
                </a:solidFill>
                <a:latin typeface="+mn-lt"/>
                <a:ea typeface="+mn-ea"/>
                <a:cs typeface="+mn-cs"/>
              </a:defRPr>
            </a:lvl1pPr>
            <a:lvl2pPr marL="252000" indent="-252000" algn="l" defTabSz="801929" rtl="0" eaLnBrk="1" latinLnBrk="0" hangingPunct="1">
              <a:lnSpc>
                <a:spcPct val="100000"/>
              </a:lnSpc>
              <a:spcBef>
                <a:spcPts val="1200"/>
              </a:spcBef>
              <a:buFont typeface="Arial" panose="020B0604020202020204" pitchFamily="34" charset="0"/>
              <a:buChar char="•"/>
              <a:defRPr sz="1900" kern="1200">
                <a:solidFill>
                  <a:schemeClr val="tx1"/>
                </a:solidFill>
                <a:latin typeface="+mn-lt"/>
                <a:ea typeface="+mn-ea"/>
                <a:cs typeface="+mn-cs"/>
              </a:defRPr>
            </a:lvl2pPr>
            <a:lvl3pPr marL="504000" indent="-252000" algn="l" defTabSz="801929" rtl="0" eaLnBrk="1" latinLnBrk="0" hangingPunct="1">
              <a:lnSpc>
                <a:spcPct val="100000"/>
              </a:lnSpc>
              <a:spcBef>
                <a:spcPts val="1200"/>
              </a:spcBef>
              <a:buFont typeface="Arial" panose="020B0604020202020204" pitchFamily="34" charset="0"/>
              <a:buChar char="–"/>
              <a:defRPr sz="1900" kern="1200">
                <a:solidFill>
                  <a:schemeClr val="tx1"/>
                </a:solidFill>
                <a:latin typeface="+mn-lt"/>
                <a:ea typeface="+mn-ea"/>
                <a:cs typeface="+mn-cs"/>
              </a:defRPr>
            </a:lvl3pPr>
            <a:lvl4pPr marL="0" indent="0" algn="l" defTabSz="801929" rtl="0" eaLnBrk="1" latinLnBrk="0" hangingPunct="1">
              <a:lnSpc>
                <a:spcPct val="90000"/>
              </a:lnSpc>
              <a:spcBef>
                <a:spcPts val="2400"/>
              </a:spcBef>
              <a:spcAft>
                <a:spcPts val="600"/>
              </a:spcAft>
              <a:buFont typeface="Arial" panose="020B0604020202020204" pitchFamily="34" charset="0"/>
              <a:buNone/>
              <a:defRPr sz="2600" b="1" kern="1200">
                <a:solidFill>
                  <a:schemeClr val="tx2"/>
                </a:solidFill>
                <a:latin typeface="+mn-lt"/>
                <a:ea typeface="+mn-ea"/>
                <a:cs typeface="+mn-cs"/>
              </a:defRPr>
            </a:lvl4pPr>
            <a:lvl5pPr marL="0" indent="0" algn="l" defTabSz="801929" rtl="0" eaLnBrk="1" latinLnBrk="0" hangingPunct="1">
              <a:lnSpc>
                <a:spcPct val="100000"/>
              </a:lnSpc>
              <a:spcBef>
                <a:spcPts val="1200"/>
              </a:spcBef>
              <a:spcAft>
                <a:spcPts val="600"/>
              </a:spcAft>
              <a:buFont typeface="Arial" panose="020B0604020202020204" pitchFamily="34" charset="0"/>
              <a:buNone/>
              <a:defRPr sz="1900" b="1" kern="1200">
                <a:solidFill>
                  <a:schemeClr val="tx2"/>
                </a:solidFill>
                <a:latin typeface="+mn-lt"/>
                <a:ea typeface="+mn-ea"/>
                <a:cs typeface="+mn-cs"/>
              </a:defRPr>
            </a:lvl5pPr>
            <a:lvl6pPr marL="0" indent="0" algn="l" defTabSz="801929" rtl="0" eaLnBrk="1" latinLnBrk="0" hangingPunct="1">
              <a:lnSpc>
                <a:spcPct val="100000"/>
              </a:lnSpc>
              <a:spcBef>
                <a:spcPts val="1200"/>
              </a:spcBef>
              <a:buFont typeface="Arial" panose="020B0604020202020204" pitchFamily="34" charset="0"/>
              <a:buNone/>
              <a:defRPr sz="1900" kern="1200">
                <a:solidFill>
                  <a:schemeClr val="tx1"/>
                </a:solidFill>
                <a:latin typeface="+mn-lt"/>
                <a:ea typeface="+mn-ea"/>
                <a:cs typeface="+mn-cs"/>
              </a:defRPr>
            </a:lvl6pPr>
            <a:lvl7pPr marL="0" indent="0" algn="l" defTabSz="801929" rtl="0" eaLnBrk="1" latinLnBrk="0" hangingPunct="1">
              <a:lnSpc>
                <a:spcPct val="100000"/>
              </a:lnSpc>
              <a:spcBef>
                <a:spcPts val="1200"/>
              </a:spcBef>
              <a:buFont typeface="Arial" panose="020B0604020202020204" pitchFamily="34" charset="0"/>
              <a:buNone/>
              <a:defRPr sz="1900" kern="1200">
                <a:solidFill>
                  <a:schemeClr val="tx1"/>
                </a:solidFill>
                <a:latin typeface="+mn-lt"/>
                <a:ea typeface="+mn-ea"/>
                <a:cs typeface="+mn-cs"/>
              </a:defRPr>
            </a:lvl7pPr>
            <a:lvl8pPr marL="0" indent="0" algn="l" defTabSz="801929" rtl="0" eaLnBrk="1" latinLnBrk="0" hangingPunct="1">
              <a:lnSpc>
                <a:spcPct val="100000"/>
              </a:lnSpc>
              <a:spcBef>
                <a:spcPts val="1200"/>
              </a:spcBef>
              <a:buFont typeface="Arial" panose="020B0604020202020204" pitchFamily="34" charset="0"/>
              <a:buNone/>
              <a:defRPr sz="1900" kern="1200">
                <a:solidFill>
                  <a:schemeClr val="tx1"/>
                </a:solidFill>
                <a:latin typeface="+mn-lt"/>
                <a:ea typeface="+mn-ea"/>
                <a:cs typeface="+mn-cs"/>
              </a:defRPr>
            </a:lvl8pPr>
            <a:lvl9pPr marL="0" indent="0" algn="l" defTabSz="801929" rtl="0" eaLnBrk="1" latinLnBrk="0" hangingPunct="1">
              <a:lnSpc>
                <a:spcPct val="100000"/>
              </a:lnSpc>
              <a:spcBef>
                <a:spcPts val="1200"/>
              </a:spcBef>
              <a:buFont typeface="Arial" panose="020B0604020202020204" pitchFamily="34" charset="0"/>
              <a:buNone/>
              <a:defRPr sz="1900" kern="1200">
                <a:solidFill>
                  <a:schemeClr val="tx1"/>
                </a:solidFill>
                <a:latin typeface="+mn-lt"/>
                <a:ea typeface="+mn-ea"/>
                <a:cs typeface="+mn-cs"/>
              </a:defRPr>
            </a:lvl9pPr>
          </a:lstStyle>
          <a:p>
            <a:pPr lvl="3">
              <a:lnSpc>
                <a:spcPct val="100000"/>
              </a:lnSpc>
              <a:spcBef>
                <a:spcPts val="849"/>
              </a:spcBef>
              <a:spcAft>
                <a:spcPts val="0"/>
              </a:spcAft>
            </a:pPr>
            <a:endParaRPr lang="en-AU" sz="1132" b="0" dirty="0"/>
          </a:p>
        </p:txBody>
      </p:sp>
      <p:sp>
        <p:nvSpPr>
          <p:cNvPr id="16" name="Text Placeholder 3">
            <a:extLst>
              <a:ext uri="{FF2B5EF4-FFF2-40B4-BE49-F238E27FC236}">
                <a16:creationId xmlns:a16="http://schemas.microsoft.com/office/drawing/2014/main" id="{BC047ACF-6B09-28D3-132A-041E11EE606B}"/>
              </a:ext>
            </a:extLst>
          </p:cNvPr>
          <p:cNvSpPr txBox="1">
            <a:spLocks/>
          </p:cNvSpPr>
          <p:nvPr/>
        </p:nvSpPr>
        <p:spPr>
          <a:xfrm>
            <a:off x="-4599726" y="5487233"/>
            <a:ext cx="4141708" cy="967682"/>
          </a:xfrm>
          <a:prstGeom prst="rect">
            <a:avLst/>
          </a:prstGeom>
        </p:spPr>
        <p:txBody>
          <a:bodyPr vert="horz" lIns="0" tIns="0" rIns="0" bIns="0" rtlCol="0" anchor="ctr">
            <a:noAutofit/>
          </a:bodyPr>
          <a:lstStyle>
            <a:lvl1pPr marL="0" indent="0" algn="l" defTabSz="801929" rtl="0" eaLnBrk="1" latinLnBrk="0" hangingPunct="1">
              <a:lnSpc>
                <a:spcPct val="100000"/>
              </a:lnSpc>
              <a:spcBef>
                <a:spcPts val="1200"/>
              </a:spcBef>
              <a:buFont typeface="Arial" panose="020B0604020202020204" pitchFamily="34" charset="0"/>
              <a:buNone/>
              <a:defRPr sz="1900" kern="1200">
                <a:solidFill>
                  <a:schemeClr val="tx1"/>
                </a:solidFill>
                <a:latin typeface="+mn-lt"/>
                <a:ea typeface="+mn-ea"/>
                <a:cs typeface="+mn-cs"/>
              </a:defRPr>
            </a:lvl1pPr>
            <a:lvl2pPr marL="252000" indent="-252000" algn="l" defTabSz="801929" rtl="0" eaLnBrk="1" latinLnBrk="0" hangingPunct="1">
              <a:lnSpc>
                <a:spcPct val="100000"/>
              </a:lnSpc>
              <a:spcBef>
                <a:spcPts val="1200"/>
              </a:spcBef>
              <a:buFont typeface="Arial" panose="020B0604020202020204" pitchFamily="34" charset="0"/>
              <a:buChar char="•"/>
              <a:defRPr sz="1900" kern="1200">
                <a:solidFill>
                  <a:schemeClr val="tx1"/>
                </a:solidFill>
                <a:latin typeface="+mn-lt"/>
                <a:ea typeface="+mn-ea"/>
                <a:cs typeface="+mn-cs"/>
              </a:defRPr>
            </a:lvl2pPr>
            <a:lvl3pPr marL="504000" indent="-252000" algn="l" defTabSz="801929" rtl="0" eaLnBrk="1" latinLnBrk="0" hangingPunct="1">
              <a:lnSpc>
                <a:spcPct val="100000"/>
              </a:lnSpc>
              <a:spcBef>
                <a:spcPts val="1200"/>
              </a:spcBef>
              <a:buFont typeface="Arial" panose="020B0604020202020204" pitchFamily="34" charset="0"/>
              <a:buChar char="–"/>
              <a:defRPr sz="1900" kern="1200">
                <a:solidFill>
                  <a:schemeClr val="tx1"/>
                </a:solidFill>
                <a:latin typeface="+mn-lt"/>
                <a:ea typeface="+mn-ea"/>
                <a:cs typeface="+mn-cs"/>
              </a:defRPr>
            </a:lvl3pPr>
            <a:lvl4pPr marL="0" indent="0" algn="l" defTabSz="801929" rtl="0" eaLnBrk="1" latinLnBrk="0" hangingPunct="1">
              <a:lnSpc>
                <a:spcPct val="90000"/>
              </a:lnSpc>
              <a:spcBef>
                <a:spcPts val="2400"/>
              </a:spcBef>
              <a:spcAft>
                <a:spcPts val="600"/>
              </a:spcAft>
              <a:buFont typeface="Arial" panose="020B0604020202020204" pitchFamily="34" charset="0"/>
              <a:buNone/>
              <a:defRPr sz="2600" b="1" kern="1200">
                <a:solidFill>
                  <a:schemeClr val="tx2"/>
                </a:solidFill>
                <a:latin typeface="+mn-lt"/>
                <a:ea typeface="+mn-ea"/>
                <a:cs typeface="+mn-cs"/>
              </a:defRPr>
            </a:lvl4pPr>
            <a:lvl5pPr marL="0" indent="0" algn="l" defTabSz="801929" rtl="0" eaLnBrk="1" latinLnBrk="0" hangingPunct="1">
              <a:lnSpc>
                <a:spcPct val="100000"/>
              </a:lnSpc>
              <a:spcBef>
                <a:spcPts val="1200"/>
              </a:spcBef>
              <a:spcAft>
                <a:spcPts val="600"/>
              </a:spcAft>
              <a:buFont typeface="Arial" panose="020B0604020202020204" pitchFamily="34" charset="0"/>
              <a:buNone/>
              <a:defRPr sz="1900" b="1" kern="1200">
                <a:solidFill>
                  <a:schemeClr val="tx2"/>
                </a:solidFill>
                <a:latin typeface="+mn-lt"/>
                <a:ea typeface="+mn-ea"/>
                <a:cs typeface="+mn-cs"/>
              </a:defRPr>
            </a:lvl5pPr>
            <a:lvl6pPr marL="0" indent="0" algn="l" defTabSz="801929" rtl="0" eaLnBrk="1" latinLnBrk="0" hangingPunct="1">
              <a:lnSpc>
                <a:spcPct val="100000"/>
              </a:lnSpc>
              <a:spcBef>
                <a:spcPts val="1200"/>
              </a:spcBef>
              <a:buFont typeface="Arial" panose="020B0604020202020204" pitchFamily="34" charset="0"/>
              <a:buNone/>
              <a:defRPr sz="1900" kern="1200">
                <a:solidFill>
                  <a:schemeClr val="tx1"/>
                </a:solidFill>
                <a:latin typeface="+mn-lt"/>
                <a:ea typeface="+mn-ea"/>
                <a:cs typeface="+mn-cs"/>
              </a:defRPr>
            </a:lvl6pPr>
            <a:lvl7pPr marL="0" indent="0" algn="l" defTabSz="801929" rtl="0" eaLnBrk="1" latinLnBrk="0" hangingPunct="1">
              <a:lnSpc>
                <a:spcPct val="100000"/>
              </a:lnSpc>
              <a:spcBef>
                <a:spcPts val="1200"/>
              </a:spcBef>
              <a:buFont typeface="Arial" panose="020B0604020202020204" pitchFamily="34" charset="0"/>
              <a:buNone/>
              <a:defRPr sz="1900" kern="1200">
                <a:solidFill>
                  <a:schemeClr val="tx1"/>
                </a:solidFill>
                <a:latin typeface="+mn-lt"/>
                <a:ea typeface="+mn-ea"/>
                <a:cs typeface="+mn-cs"/>
              </a:defRPr>
            </a:lvl7pPr>
            <a:lvl8pPr marL="0" indent="0" algn="l" defTabSz="801929" rtl="0" eaLnBrk="1" latinLnBrk="0" hangingPunct="1">
              <a:lnSpc>
                <a:spcPct val="100000"/>
              </a:lnSpc>
              <a:spcBef>
                <a:spcPts val="1200"/>
              </a:spcBef>
              <a:buFont typeface="Arial" panose="020B0604020202020204" pitchFamily="34" charset="0"/>
              <a:buNone/>
              <a:defRPr sz="1900" kern="1200">
                <a:solidFill>
                  <a:schemeClr val="tx1"/>
                </a:solidFill>
                <a:latin typeface="+mn-lt"/>
                <a:ea typeface="+mn-ea"/>
                <a:cs typeface="+mn-cs"/>
              </a:defRPr>
            </a:lvl8pPr>
            <a:lvl9pPr marL="0" indent="0" algn="l" defTabSz="801929" rtl="0" eaLnBrk="1" latinLnBrk="0" hangingPunct="1">
              <a:lnSpc>
                <a:spcPct val="100000"/>
              </a:lnSpc>
              <a:spcBef>
                <a:spcPts val="1200"/>
              </a:spcBef>
              <a:buFont typeface="Arial" panose="020B0604020202020204" pitchFamily="34" charset="0"/>
              <a:buNone/>
              <a:defRPr sz="1900" kern="1200">
                <a:solidFill>
                  <a:schemeClr val="tx1"/>
                </a:solidFill>
                <a:latin typeface="+mn-lt"/>
                <a:ea typeface="+mn-ea"/>
                <a:cs typeface="+mn-cs"/>
              </a:defRPr>
            </a:lvl9pPr>
          </a:lstStyle>
          <a:p>
            <a:pPr marL="202106" indent="-202106">
              <a:spcBef>
                <a:spcPts val="424"/>
              </a:spcBef>
              <a:buFont typeface="Arial" panose="020B0604020202020204" pitchFamily="34" charset="0"/>
              <a:buChar char="•"/>
            </a:pPr>
            <a:endParaRPr lang="en-AU" sz="990" dirty="0"/>
          </a:p>
        </p:txBody>
      </p:sp>
      <p:sp>
        <p:nvSpPr>
          <p:cNvPr id="8" name="Title 2">
            <a:extLst>
              <a:ext uri="{FF2B5EF4-FFF2-40B4-BE49-F238E27FC236}">
                <a16:creationId xmlns:a16="http://schemas.microsoft.com/office/drawing/2014/main" id="{D42A8D91-BF38-6757-E6E0-5AA8391EAD22}"/>
              </a:ext>
            </a:extLst>
          </p:cNvPr>
          <p:cNvSpPr txBox="1">
            <a:spLocks/>
          </p:cNvSpPr>
          <p:nvPr/>
        </p:nvSpPr>
        <p:spPr>
          <a:xfrm>
            <a:off x="719137" y="415636"/>
            <a:ext cx="11452267" cy="1777817"/>
          </a:xfrm>
          <a:prstGeom prst="rect">
            <a:avLst/>
          </a:prstGeom>
        </p:spPr>
        <p:txBody>
          <a:bodyPr/>
          <a:lstStyle>
            <a:lvl1pPr algn="l" defTabSz="801929" rtl="0" eaLnBrk="1" latinLnBrk="0" hangingPunct="1">
              <a:lnSpc>
                <a:spcPct val="90000"/>
              </a:lnSpc>
              <a:spcBef>
                <a:spcPct val="0"/>
              </a:spcBef>
              <a:buNone/>
              <a:defRPr sz="5000" kern="1200">
                <a:solidFill>
                  <a:schemeClr val="tx2"/>
                </a:solidFill>
                <a:latin typeface="+mj-lt"/>
                <a:ea typeface="+mj-ea"/>
                <a:cs typeface="+mj-cs"/>
              </a:defRPr>
            </a:lvl1pPr>
          </a:lstStyle>
          <a:p>
            <a:pPr>
              <a:lnSpc>
                <a:spcPct val="100000"/>
              </a:lnSpc>
              <a:spcAft>
                <a:spcPts val="1800"/>
              </a:spcAft>
            </a:pPr>
            <a:r>
              <a:rPr lang="en-AU" sz="3200" dirty="0">
                <a:solidFill>
                  <a:schemeClr val="tx1"/>
                </a:solidFill>
              </a:rPr>
              <a:t>School of Humanities &amp; Communication</a:t>
            </a:r>
            <a:br>
              <a:rPr lang="en-AU" sz="3200" dirty="0">
                <a:solidFill>
                  <a:schemeClr val="tx1"/>
                </a:solidFill>
              </a:rPr>
            </a:br>
            <a:r>
              <a:rPr lang="en-AU" sz="3200" b="1" dirty="0">
                <a:solidFill>
                  <a:schemeClr val="tx1"/>
                </a:solidFill>
              </a:rPr>
              <a:t>Improving the employability outcomes for PR students</a:t>
            </a:r>
            <a:endParaRPr lang="en-AU" sz="3200" dirty="0">
              <a:solidFill>
                <a:schemeClr val="tx1"/>
              </a:solidFill>
            </a:endParaRPr>
          </a:p>
        </p:txBody>
      </p:sp>
      <p:sp>
        <p:nvSpPr>
          <p:cNvPr id="9" name="TextBox 8">
            <a:extLst>
              <a:ext uri="{FF2B5EF4-FFF2-40B4-BE49-F238E27FC236}">
                <a16:creationId xmlns:a16="http://schemas.microsoft.com/office/drawing/2014/main" id="{42F9FFDE-B56B-F4F6-6B71-A4DCE6784717}"/>
              </a:ext>
            </a:extLst>
          </p:cNvPr>
          <p:cNvSpPr txBox="1"/>
          <p:nvPr/>
        </p:nvSpPr>
        <p:spPr>
          <a:xfrm>
            <a:off x="669289" y="1671212"/>
            <a:ext cx="11596465" cy="307777"/>
          </a:xfrm>
          <a:prstGeom prst="rect">
            <a:avLst/>
          </a:prstGeom>
          <a:noFill/>
        </p:spPr>
        <p:txBody>
          <a:bodyPr wrap="square" anchor="b">
            <a:spAutoFit/>
          </a:bodyPr>
          <a:lstStyle/>
          <a:p>
            <a:r>
              <a:rPr lang="en-AU" sz="1400" dirty="0">
                <a:solidFill>
                  <a:schemeClr val="tx2"/>
                </a:solidFill>
              </a:rPr>
              <a:t>DR CHRIS KOSSEN</a:t>
            </a:r>
            <a:r>
              <a:rPr lang="en-AU" sz="1400">
                <a:solidFill>
                  <a:schemeClr val="tx2"/>
                </a:solidFill>
              </a:rPr>
              <a:t>, MR MICHAEL HOWARD, DR JENNIFER LUKE &amp; MS HAMMERMEISTER</a:t>
            </a:r>
            <a:r>
              <a:rPr lang="en-GB" sz="1273" dirty="0">
                <a:solidFill>
                  <a:schemeClr val="tx2"/>
                </a:solidFill>
              </a:rPr>
              <a:t>.</a:t>
            </a:r>
            <a:endParaRPr lang="en-US" sz="1273" dirty="0">
              <a:solidFill>
                <a:schemeClr val="tx2"/>
              </a:solidFill>
            </a:endParaRPr>
          </a:p>
        </p:txBody>
      </p:sp>
      <p:sp>
        <p:nvSpPr>
          <p:cNvPr id="2" name="Text Placeholder 3">
            <a:extLst>
              <a:ext uri="{FF2B5EF4-FFF2-40B4-BE49-F238E27FC236}">
                <a16:creationId xmlns:a16="http://schemas.microsoft.com/office/drawing/2014/main" id="{1C8145E2-F6D3-E270-3F42-081960681A10}"/>
              </a:ext>
            </a:extLst>
          </p:cNvPr>
          <p:cNvSpPr txBox="1">
            <a:spLocks/>
          </p:cNvSpPr>
          <p:nvPr/>
        </p:nvSpPr>
        <p:spPr>
          <a:xfrm>
            <a:off x="729049" y="2599607"/>
            <a:ext cx="6651239" cy="3367944"/>
          </a:xfrm>
          <a:prstGeom prst="rect">
            <a:avLst/>
          </a:prstGeom>
        </p:spPr>
        <p:txBody>
          <a:bodyPr lIns="0" tIns="0" rIns="0" bIns="0" numCol="1" spcCol="360000"/>
          <a:lstStyle>
            <a:lvl1pPr marL="0" indent="0" algn="l" defTabSz="567193" rtl="0" eaLnBrk="1" latinLnBrk="0" hangingPunct="1">
              <a:lnSpc>
                <a:spcPct val="100000"/>
              </a:lnSpc>
              <a:spcBef>
                <a:spcPts val="849"/>
              </a:spcBef>
              <a:buFont typeface="Arial" panose="020B0604020202020204" pitchFamily="34" charset="0"/>
              <a:buNone/>
              <a:defRPr sz="1344" kern="1200">
                <a:solidFill>
                  <a:schemeClr val="tx1"/>
                </a:solidFill>
                <a:latin typeface="+mn-lt"/>
                <a:ea typeface="+mn-ea"/>
                <a:cs typeface="+mn-cs"/>
              </a:defRPr>
            </a:lvl1pPr>
            <a:lvl2pPr marL="178236" indent="-178236" algn="l" defTabSz="567193" rtl="0" eaLnBrk="1" latinLnBrk="0" hangingPunct="1">
              <a:lnSpc>
                <a:spcPct val="100000"/>
              </a:lnSpc>
              <a:spcBef>
                <a:spcPts val="849"/>
              </a:spcBef>
              <a:buFont typeface="Arial" panose="020B0604020202020204" pitchFamily="34" charset="0"/>
              <a:buChar char="•"/>
              <a:defRPr sz="1344" kern="1200">
                <a:solidFill>
                  <a:schemeClr val="tx1"/>
                </a:solidFill>
                <a:latin typeface="+mn-lt"/>
                <a:ea typeface="+mn-ea"/>
                <a:cs typeface="+mn-cs"/>
              </a:defRPr>
            </a:lvl2pPr>
            <a:lvl3pPr marL="356472" indent="-178236" algn="l" defTabSz="567193" rtl="0" eaLnBrk="1" latinLnBrk="0" hangingPunct="1">
              <a:lnSpc>
                <a:spcPct val="100000"/>
              </a:lnSpc>
              <a:spcBef>
                <a:spcPts val="849"/>
              </a:spcBef>
              <a:buFont typeface="Arial" panose="020B0604020202020204" pitchFamily="34" charset="0"/>
              <a:buChar char="–"/>
              <a:defRPr sz="1344" kern="1200">
                <a:solidFill>
                  <a:schemeClr val="tx1"/>
                </a:solidFill>
                <a:latin typeface="+mn-lt"/>
                <a:ea typeface="+mn-ea"/>
                <a:cs typeface="+mn-cs"/>
              </a:defRPr>
            </a:lvl3pPr>
            <a:lvl4pPr marL="0" indent="0" algn="l" defTabSz="567193" rtl="0" eaLnBrk="1" latinLnBrk="0" hangingPunct="1">
              <a:lnSpc>
                <a:spcPct val="90000"/>
              </a:lnSpc>
              <a:spcBef>
                <a:spcPts val="1697"/>
              </a:spcBef>
              <a:buFont typeface="Arial" panose="020B0604020202020204" pitchFamily="34" charset="0"/>
              <a:buNone/>
              <a:defRPr sz="1839" b="1" kern="1200">
                <a:solidFill>
                  <a:schemeClr val="tx2"/>
                </a:solidFill>
                <a:latin typeface="+mn-lt"/>
                <a:ea typeface="+mn-ea"/>
                <a:cs typeface="+mn-cs"/>
              </a:defRPr>
            </a:lvl4pPr>
            <a:lvl5pPr marL="0" indent="0" algn="l" defTabSz="567193" rtl="0" eaLnBrk="1" latinLnBrk="0" hangingPunct="1">
              <a:lnSpc>
                <a:spcPct val="100000"/>
              </a:lnSpc>
              <a:spcBef>
                <a:spcPts val="849"/>
              </a:spcBef>
              <a:buFont typeface="Arial" panose="020B0604020202020204" pitchFamily="34" charset="0"/>
              <a:buNone/>
              <a:defRPr sz="1344" kern="1200">
                <a:solidFill>
                  <a:schemeClr val="tx1"/>
                </a:solidFill>
                <a:latin typeface="+mn-lt"/>
                <a:ea typeface="+mn-ea"/>
                <a:cs typeface="+mn-cs"/>
              </a:defRPr>
            </a:lvl5pPr>
            <a:lvl6pPr marL="0" indent="0" algn="l" defTabSz="567193" rtl="0" eaLnBrk="1" latinLnBrk="0" hangingPunct="1">
              <a:lnSpc>
                <a:spcPct val="100000"/>
              </a:lnSpc>
              <a:spcBef>
                <a:spcPts val="849"/>
              </a:spcBef>
              <a:buFont typeface="Arial" panose="020B0604020202020204" pitchFamily="34" charset="0"/>
              <a:buNone/>
              <a:defRPr sz="1344" kern="1200">
                <a:solidFill>
                  <a:schemeClr val="tx1"/>
                </a:solidFill>
                <a:latin typeface="+mn-lt"/>
                <a:ea typeface="+mn-ea"/>
                <a:cs typeface="+mn-cs"/>
              </a:defRPr>
            </a:lvl6pPr>
            <a:lvl7pPr marL="0" indent="0" algn="l" defTabSz="567193" rtl="0" eaLnBrk="1" latinLnBrk="0" hangingPunct="1">
              <a:lnSpc>
                <a:spcPct val="100000"/>
              </a:lnSpc>
              <a:spcBef>
                <a:spcPts val="849"/>
              </a:spcBef>
              <a:buFont typeface="Arial" panose="020B0604020202020204" pitchFamily="34" charset="0"/>
              <a:buNone/>
              <a:defRPr sz="1344" kern="1200">
                <a:solidFill>
                  <a:schemeClr val="tx1"/>
                </a:solidFill>
                <a:latin typeface="+mn-lt"/>
                <a:ea typeface="+mn-ea"/>
                <a:cs typeface="+mn-cs"/>
              </a:defRPr>
            </a:lvl7pPr>
            <a:lvl8pPr marL="0" indent="0" algn="l" defTabSz="567193" rtl="0" eaLnBrk="1" latinLnBrk="0" hangingPunct="1">
              <a:lnSpc>
                <a:spcPct val="100000"/>
              </a:lnSpc>
              <a:spcBef>
                <a:spcPts val="849"/>
              </a:spcBef>
              <a:buFont typeface="Arial" panose="020B0604020202020204" pitchFamily="34" charset="0"/>
              <a:buNone/>
              <a:defRPr sz="1344" kern="1200">
                <a:solidFill>
                  <a:schemeClr val="tx1"/>
                </a:solidFill>
                <a:latin typeface="+mn-lt"/>
                <a:ea typeface="+mn-ea"/>
                <a:cs typeface="+mn-cs"/>
              </a:defRPr>
            </a:lvl8pPr>
            <a:lvl9pPr marL="0" indent="0" algn="l" defTabSz="567193" rtl="0" eaLnBrk="1" latinLnBrk="0" hangingPunct="1">
              <a:lnSpc>
                <a:spcPct val="100000"/>
              </a:lnSpc>
              <a:spcBef>
                <a:spcPts val="849"/>
              </a:spcBef>
              <a:buFont typeface="Arial" panose="020B0604020202020204" pitchFamily="34" charset="0"/>
              <a:buNone/>
              <a:defRPr sz="1344" kern="1200">
                <a:solidFill>
                  <a:schemeClr val="tx1"/>
                </a:solidFill>
                <a:latin typeface="+mn-lt"/>
                <a:ea typeface="+mn-ea"/>
                <a:cs typeface="+mn-cs"/>
              </a:defRPr>
            </a:lvl9pPr>
          </a:lstStyle>
          <a:p>
            <a:pPr lvl="3">
              <a:lnSpc>
                <a:spcPct val="100000"/>
              </a:lnSpc>
              <a:spcBef>
                <a:spcPts val="1200"/>
              </a:spcBef>
            </a:pPr>
            <a:r>
              <a:rPr lang="en-GB" sz="1600" dirty="0"/>
              <a:t>What is the problem you were trying to address? </a:t>
            </a:r>
          </a:p>
          <a:p>
            <a:pPr lvl="3">
              <a:lnSpc>
                <a:spcPct val="100000"/>
              </a:lnSpc>
              <a:spcBef>
                <a:spcPts val="600"/>
              </a:spcBef>
            </a:pPr>
            <a:r>
              <a:rPr lang="en-AU" sz="1600" b="0" dirty="0">
                <a:solidFill>
                  <a:schemeClr val="tx1"/>
                </a:solidFill>
              </a:rPr>
              <a:t>Some students suggested the third year Public Relations course, PRL3004, would benefit from an increased focus on ‘real-world’ work and employment applicability (USQ Student Survey, S2 2019). </a:t>
            </a:r>
          </a:p>
          <a:p>
            <a:pPr marL="17958">
              <a:lnSpc>
                <a:spcPct val="110000"/>
              </a:lnSpc>
              <a:spcBef>
                <a:spcPts val="848"/>
              </a:spcBef>
            </a:pPr>
            <a:r>
              <a:rPr lang="en-AU" sz="1600" b="1" dirty="0">
                <a:solidFill>
                  <a:schemeClr val="tx2"/>
                </a:solidFill>
              </a:rPr>
              <a:t>What is the initiative you developed in response to this problem?</a:t>
            </a:r>
          </a:p>
          <a:p>
            <a:pPr lvl="3">
              <a:lnSpc>
                <a:spcPct val="100000"/>
              </a:lnSpc>
              <a:spcBef>
                <a:spcPts val="600"/>
              </a:spcBef>
            </a:pPr>
            <a:r>
              <a:rPr lang="en-AU" sz="1600" b="0" dirty="0">
                <a:solidFill>
                  <a:schemeClr val="tx1"/>
                </a:solidFill>
              </a:rPr>
              <a:t>With support from the USQ Careers and Employment (CE) team, the course has been redesigned with a specific employability focus on industry relevant knowledge and skills, including a focus on transition to work and career management. In addition, we wanted to learn more about the Public Relations industry’s expectations on student career education, and also the experiences of students who had undertaken studies in this new curriculum. </a:t>
            </a:r>
          </a:p>
          <a:p>
            <a:pPr lvl="3">
              <a:lnSpc>
                <a:spcPct val="100000"/>
              </a:lnSpc>
              <a:spcBef>
                <a:spcPts val="1200"/>
              </a:spcBef>
            </a:pPr>
            <a:r>
              <a:rPr lang="en-AU" sz="1600" b="1" dirty="0">
                <a:solidFill>
                  <a:schemeClr val="tx2"/>
                </a:solidFill>
              </a:rPr>
              <a:t>How did you implement the initiative?</a:t>
            </a:r>
          </a:p>
          <a:p>
            <a:pPr marL="17958">
              <a:lnSpc>
                <a:spcPct val="110000"/>
              </a:lnSpc>
              <a:spcBef>
                <a:spcPts val="600"/>
              </a:spcBef>
              <a:spcAft>
                <a:spcPts val="848"/>
              </a:spcAft>
            </a:pPr>
            <a:r>
              <a:rPr lang="en-AU" sz="1600" dirty="0"/>
              <a:t>Embedding employability education in PRL3004 was achieved using the Career and Employment Learning (CEL) Framework, developed to help address USQ’s Academic Plan. To understand student and employer expectations and experiences we surveyed students before and after their study, analysed student journals, and conducted semi-structured qualitative interviews with students as well as employers about the value of the employability curriculum including the CEL Framework.</a:t>
            </a:r>
          </a:p>
          <a:p>
            <a:pPr marL="17958">
              <a:lnSpc>
                <a:spcPct val="110000"/>
              </a:lnSpc>
              <a:spcBef>
                <a:spcPts val="848"/>
              </a:spcBef>
            </a:pPr>
            <a:r>
              <a:rPr lang="en-AU" sz="1600" b="1" dirty="0">
                <a:solidFill>
                  <a:schemeClr val="tx2"/>
                </a:solidFill>
              </a:rPr>
              <a:t>What we learned about Public Relations employers and CEL</a:t>
            </a:r>
          </a:p>
          <a:p>
            <a:pPr marL="17958">
              <a:lnSpc>
                <a:spcPct val="110000"/>
              </a:lnSpc>
              <a:spcBef>
                <a:spcPts val="600"/>
              </a:spcBef>
            </a:pPr>
            <a:r>
              <a:rPr lang="en-AU" sz="1600" b="0" dirty="0">
                <a:solidFill>
                  <a:schemeClr val="tx1"/>
                </a:solidFill>
              </a:rPr>
              <a:t>Interviews with employers validated Career and Employability curriculum in helping to better prepare students to be proficient and desirable graduates. Transferable skills were highly </a:t>
            </a:r>
            <a:r>
              <a:rPr lang="en-AU" sz="1600" dirty="0"/>
              <a:t>valued and our graduates were able to demonstrate these by learning quickly on the job and performing at high levels. Employers endorsed CEL outcomes as desirable graduate</a:t>
            </a:r>
            <a:endParaRPr lang="en-AU" sz="1600" b="0" dirty="0">
              <a:solidFill>
                <a:schemeClr val="tx1"/>
              </a:solidFill>
            </a:endParaRPr>
          </a:p>
        </p:txBody>
      </p:sp>
      <p:sp>
        <p:nvSpPr>
          <p:cNvPr id="4" name="Text Placeholder 3">
            <a:extLst>
              <a:ext uri="{FF2B5EF4-FFF2-40B4-BE49-F238E27FC236}">
                <a16:creationId xmlns:a16="http://schemas.microsoft.com/office/drawing/2014/main" id="{F64E5EF0-F747-F8BF-DBBD-865A18E5FA69}"/>
              </a:ext>
            </a:extLst>
          </p:cNvPr>
          <p:cNvSpPr txBox="1">
            <a:spLocks/>
          </p:cNvSpPr>
          <p:nvPr/>
        </p:nvSpPr>
        <p:spPr>
          <a:xfrm>
            <a:off x="7559675" y="2487639"/>
            <a:ext cx="7108825" cy="8204174"/>
          </a:xfrm>
          <a:prstGeom prst="rect">
            <a:avLst/>
          </a:prstGeom>
        </p:spPr>
        <p:txBody>
          <a:bodyPr lIns="0" tIns="0" rIns="0" bIns="0" numCol="1" spcCol="360000"/>
          <a:lstStyle>
            <a:lvl1pPr marL="0" indent="0" algn="l" defTabSz="567193" rtl="0" eaLnBrk="1" latinLnBrk="0" hangingPunct="1">
              <a:lnSpc>
                <a:spcPct val="100000"/>
              </a:lnSpc>
              <a:spcBef>
                <a:spcPts val="849"/>
              </a:spcBef>
              <a:buFont typeface="Arial" panose="020B0604020202020204" pitchFamily="34" charset="0"/>
              <a:buNone/>
              <a:defRPr sz="1344" kern="1200">
                <a:solidFill>
                  <a:schemeClr val="tx1"/>
                </a:solidFill>
                <a:latin typeface="+mn-lt"/>
                <a:ea typeface="+mn-ea"/>
                <a:cs typeface="+mn-cs"/>
              </a:defRPr>
            </a:lvl1pPr>
            <a:lvl2pPr marL="178236" indent="-178236" algn="l" defTabSz="567193" rtl="0" eaLnBrk="1" latinLnBrk="0" hangingPunct="1">
              <a:lnSpc>
                <a:spcPct val="100000"/>
              </a:lnSpc>
              <a:spcBef>
                <a:spcPts val="849"/>
              </a:spcBef>
              <a:buFont typeface="Arial" panose="020B0604020202020204" pitchFamily="34" charset="0"/>
              <a:buChar char="•"/>
              <a:defRPr sz="1344" kern="1200">
                <a:solidFill>
                  <a:schemeClr val="tx1"/>
                </a:solidFill>
                <a:latin typeface="+mn-lt"/>
                <a:ea typeface="+mn-ea"/>
                <a:cs typeface="+mn-cs"/>
              </a:defRPr>
            </a:lvl2pPr>
            <a:lvl3pPr marL="356472" indent="-178236" algn="l" defTabSz="567193" rtl="0" eaLnBrk="1" latinLnBrk="0" hangingPunct="1">
              <a:lnSpc>
                <a:spcPct val="100000"/>
              </a:lnSpc>
              <a:spcBef>
                <a:spcPts val="849"/>
              </a:spcBef>
              <a:buFont typeface="Arial" panose="020B0604020202020204" pitchFamily="34" charset="0"/>
              <a:buChar char="–"/>
              <a:defRPr sz="1344" kern="1200">
                <a:solidFill>
                  <a:schemeClr val="tx1"/>
                </a:solidFill>
                <a:latin typeface="+mn-lt"/>
                <a:ea typeface="+mn-ea"/>
                <a:cs typeface="+mn-cs"/>
              </a:defRPr>
            </a:lvl3pPr>
            <a:lvl4pPr marL="0" indent="0" algn="l" defTabSz="567193" rtl="0" eaLnBrk="1" latinLnBrk="0" hangingPunct="1">
              <a:lnSpc>
                <a:spcPct val="90000"/>
              </a:lnSpc>
              <a:spcBef>
                <a:spcPts val="1697"/>
              </a:spcBef>
              <a:buFont typeface="Arial" panose="020B0604020202020204" pitchFamily="34" charset="0"/>
              <a:buNone/>
              <a:defRPr sz="1839" b="1" kern="1200">
                <a:solidFill>
                  <a:schemeClr val="tx2"/>
                </a:solidFill>
                <a:latin typeface="+mn-lt"/>
                <a:ea typeface="+mn-ea"/>
                <a:cs typeface="+mn-cs"/>
              </a:defRPr>
            </a:lvl4pPr>
            <a:lvl5pPr marL="0" indent="0" algn="l" defTabSz="567193" rtl="0" eaLnBrk="1" latinLnBrk="0" hangingPunct="1">
              <a:lnSpc>
                <a:spcPct val="100000"/>
              </a:lnSpc>
              <a:spcBef>
                <a:spcPts val="849"/>
              </a:spcBef>
              <a:buFont typeface="Arial" panose="020B0604020202020204" pitchFamily="34" charset="0"/>
              <a:buNone/>
              <a:defRPr sz="1344" kern="1200">
                <a:solidFill>
                  <a:schemeClr val="tx1"/>
                </a:solidFill>
                <a:latin typeface="+mn-lt"/>
                <a:ea typeface="+mn-ea"/>
                <a:cs typeface="+mn-cs"/>
              </a:defRPr>
            </a:lvl5pPr>
            <a:lvl6pPr marL="0" indent="0" algn="l" defTabSz="567193" rtl="0" eaLnBrk="1" latinLnBrk="0" hangingPunct="1">
              <a:lnSpc>
                <a:spcPct val="100000"/>
              </a:lnSpc>
              <a:spcBef>
                <a:spcPts val="849"/>
              </a:spcBef>
              <a:buFont typeface="Arial" panose="020B0604020202020204" pitchFamily="34" charset="0"/>
              <a:buNone/>
              <a:defRPr sz="1344" kern="1200">
                <a:solidFill>
                  <a:schemeClr val="tx1"/>
                </a:solidFill>
                <a:latin typeface="+mn-lt"/>
                <a:ea typeface="+mn-ea"/>
                <a:cs typeface="+mn-cs"/>
              </a:defRPr>
            </a:lvl6pPr>
            <a:lvl7pPr marL="0" indent="0" algn="l" defTabSz="567193" rtl="0" eaLnBrk="1" latinLnBrk="0" hangingPunct="1">
              <a:lnSpc>
                <a:spcPct val="100000"/>
              </a:lnSpc>
              <a:spcBef>
                <a:spcPts val="849"/>
              </a:spcBef>
              <a:buFont typeface="Arial" panose="020B0604020202020204" pitchFamily="34" charset="0"/>
              <a:buNone/>
              <a:defRPr sz="1344" kern="1200">
                <a:solidFill>
                  <a:schemeClr val="tx1"/>
                </a:solidFill>
                <a:latin typeface="+mn-lt"/>
                <a:ea typeface="+mn-ea"/>
                <a:cs typeface="+mn-cs"/>
              </a:defRPr>
            </a:lvl7pPr>
            <a:lvl8pPr marL="0" indent="0" algn="l" defTabSz="567193" rtl="0" eaLnBrk="1" latinLnBrk="0" hangingPunct="1">
              <a:lnSpc>
                <a:spcPct val="100000"/>
              </a:lnSpc>
              <a:spcBef>
                <a:spcPts val="849"/>
              </a:spcBef>
              <a:buFont typeface="Arial" panose="020B0604020202020204" pitchFamily="34" charset="0"/>
              <a:buNone/>
              <a:defRPr sz="1344" kern="1200">
                <a:solidFill>
                  <a:schemeClr val="tx1"/>
                </a:solidFill>
                <a:latin typeface="+mn-lt"/>
                <a:ea typeface="+mn-ea"/>
                <a:cs typeface="+mn-cs"/>
              </a:defRPr>
            </a:lvl8pPr>
            <a:lvl9pPr marL="0" indent="0" algn="l" defTabSz="567193" rtl="0" eaLnBrk="1" latinLnBrk="0" hangingPunct="1">
              <a:lnSpc>
                <a:spcPct val="100000"/>
              </a:lnSpc>
              <a:spcBef>
                <a:spcPts val="849"/>
              </a:spcBef>
              <a:buFont typeface="Arial" panose="020B0604020202020204" pitchFamily="34" charset="0"/>
              <a:buNone/>
              <a:defRPr sz="1344" kern="1200">
                <a:solidFill>
                  <a:schemeClr val="tx1"/>
                </a:solidFill>
                <a:latin typeface="+mn-lt"/>
                <a:ea typeface="+mn-ea"/>
                <a:cs typeface="+mn-cs"/>
              </a:defRPr>
            </a:lvl9pPr>
          </a:lstStyle>
          <a:p>
            <a:pPr marL="17958">
              <a:lnSpc>
                <a:spcPct val="110000"/>
              </a:lnSpc>
              <a:spcBef>
                <a:spcPts val="848"/>
              </a:spcBef>
            </a:pPr>
            <a:r>
              <a:rPr lang="en-AU" sz="1600" dirty="0"/>
              <a:t>skills, including developing students’ abilities to monitor </a:t>
            </a:r>
            <a:r>
              <a:rPr lang="en-AU" sz="1600" b="0" dirty="0">
                <a:solidFill>
                  <a:schemeClr val="tx1"/>
                </a:solidFill>
              </a:rPr>
              <a:t>and adapt to industry demands and change. Independent learning and recognising strengths, weaknesses and values were regarded as key to adaptability. One employer stated:</a:t>
            </a:r>
          </a:p>
          <a:p>
            <a:pPr marL="17958">
              <a:lnSpc>
                <a:spcPct val="110000"/>
              </a:lnSpc>
              <a:spcBef>
                <a:spcPts val="600"/>
              </a:spcBef>
            </a:pPr>
            <a:r>
              <a:rPr lang="en-AU" sz="1600" dirty="0"/>
              <a:t>	</a:t>
            </a:r>
            <a:r>
              <a:rPr lang="en-AU" sz="1600" b="0" dirty="0">
                <a:solidFill>
                  <a:schemeClr val="tx1"/>
                </a:solidFill>
              </a:rPr>
              <a:t> </a:t>
            </a:r>
            <a:r>
              <a:rPr lang="en-AU" sz="1600" b="0" i="1" dirty="0">
                <a:solidFill>
                  <a:schemeClr val="tx1"/>
                </a:solidFill>
              </a:rPr>
              <a:t>If this is the direction that USQ are trying to go in, I would hundred 	percent support it. I think it's really important for these graduates to think 	about their professional identity, to think about their career, to consider 	where they might want to go, to get an understanding of industry, to 	even start building those professional networks”</a:t>
            </a:r>
          </a:p>
          <a:p>
            <a:pPr>
              <a:lnSpc>
                <a:spcPct val="107000"/>
              </a:lnSpc>
              <a:spcBef>
                <a:spcPts val="600"/>
              </a:spcBef>
            </a:pPr>
            <a:r>
              <a:rPr lang="en-AU" sz="1600" b="1" dirty="0"/>
              <a:t>What we learned from our students and graduates about CEL</a:t>
            </a:r>
          </a:p>
          <a:p>
            <a:pPr>
              <a:lnSpc>
                <a:spcPct val="107000"/>
              </a:lnSpc>
              <a:spcBef>
                <a:spcPts val="600"/>
              </a:spcBef>
            </a:pPr>
            <a:r>
              <a:rPr lang="en-AU" sz="1600" dirty="0"/>
              <a:t>By analysing student assessment we identified high levels of deep engagement with CEL and strong practical application of concepts for developing their profile and evidencing their achievements and abilities. </a:t>
            </a:r>
          </a:p>
          <a:p>
            <a:pPr>
              <a:lnSpc>
                <a:spcPct val="107000"/>
              </a:lnSpc>
              <a:spcBef>
                <a:spcPts val="1200"/>
              </a:spcBef>
            </a:pPr>
            <a:r>
              <a:rPr lang="en-AU" sz="1600" b="1" dirty="0"/>
              <a:t>What were the results?</a:t>
            </a:r>
          </a:p>
          <a:p>
            <a:pPr>
              <a:lnSpc>
                <a:spcPct val="107000"/>
              </a:lnSpc>
              <a:spcBef>
                <a:spcPts val="600"/>
              </a:spcBef>
            </a:pPr>
            <a:r>
              <a:rPr lang="en-AU" sz="1600" dirty="0"/>
              <a:t>Student interviews further confirmed CEL helped to cushion the transition to work and prepare them to be able to better navigate work transition and career future planning. </a:t>
            </a:r>
          </a:p>
          <a:p>
            <a:pPr>
              <a:lnSpc>
                <a:spcPct val="107000"/>
              </a:lnSpc>
              <a:spcBef>
                <a:spcPts val="600"/>
              </a:spcBef>
              <a:spcAft>
                <a:spcPts val="600"/>
              </a:spcAft>
            </a:pPr>
            <a:r>
              <a:rPr lang="en-AU" sz="1600" i="1" dirty="0"/>
              <a:t>	The material was so helpful, all of it useful throughout your career. Most 	courses teach you things to use once you have a job in your field, but 	nothing about how to get there. </a:t>
            </a:r>
            <a:r>
              <a:rPr lang="en-AU" sz="1600" dirty="0"/>
              <a:t>(USQ 2022)</a:t>
            </a:r>
          </a:p>
          <a:p>
            <a:pPr>
              <a:lnSpc>
                <a:spcPct val="107000"/>
              </a:lnSpc>
              <a:spcBef>
                <a:spcPts val="1200"/>
              </a:spcBef>
              <a:spcAft>
                <a:spcPts val="600"/>
              </a:spcAft>
            </a:pPr>
            <a:r>
              <a:rPr lang="en-AU" sz="1400" b="1" i="1" dirty="0"/>
              <a:t> Student satisfaction ratings </a:t>
            </a:r>
            <a:r>
              <a:rPr lang="en-AU" sz="1400" dirty="0"/>
              <a:t>(USQ) </a:t>
            </a:r>
          </a:p>
          <a:p>
            <a:pPr>
              <a:lnSpc>
                <a:spcPct val="107000"/>
              </a:lnSpc>
              <a:spcBef>
                <a:spcPts val="0"/>
              </a:spcBef>
              <a:spcAft>
                <a:spcPts val="800"/>
              </a:spcAft>
            </a:pPr>
            <a:r>
              <a:rPr lang="en-AU" sz="1600" b="1" dirty="0"/>
              <a:t>  </a:t>
            </a:r>
            <a:r>
              <a:rPr lang="en-AU" sz="1600" dirty="0"/>
              <a:t>2018   </a:t>
            </a:r>
            <a:r>
              <a:rPr lang="en-AU" sz="1600" b="1" dirty="0"/>
              <a:t>4.3/5	Pre CEL</a:t>
            </a:r>
            <a:endParaRPr lang="en-AU" sz="1600" dirty="0"/>
          </a:p>
          <a:p>
            <a:pPr>
              <a:lnSpc>
                <a:spcPct val="107000"/>
              </a:lnSpc>
              <a:spcBef>
                <a:spcPts val="0"/>
              </a:spcBef>
              <a:spcAft>
                <a:spcPts val="800"/>
              </a:spcAft>
            </a:pPr>
            <a:r>
              <a:rPr lang="en-AU" sz="1600" dirty="0"/>
              <a:t>  2019   </a:t>
            </a:r>
            <a:r>
              <a:rPr lang="en-AU" sz="1600" b="1" dirty="0"/>
              <a:t>4.7/5	Iteration 1</a:t>
            </a:r>
            <a:endParaRPr lang="en-AU" sz="1600" dirty="0"/>
          </a:p>
          <a:p>
            <a:pPr>
              <a:lnSpc>
                <a:spcPct val="107000"/>
              </a:lnSpc>
              <a:spcBef>
                <a:spcPts val="0"/>
              </a:spcBef>
              <a:spcAft>
                <a:spcPts val="800"/>
              </a:spcAft>
            </a:pPr>
            <a:r>
              <a:rPr lang="en-AU" sz="1600" dirty="0"/>
              <a:t>  2020   </a:t>
            </a:r>
            <a:r>
              <a:rPr lang="en-AU" sz="1600" b="1" dirty="0"/>
              <a:t>4.7/5	Iteration 2</a:t>
            </a:r>
            <a:endParaRPr lang="en-AU" sz="1600" dirty="0"/>
          </a:p>
          <a:p>
            <a:pPr>
              <a:lnSpc>
                <a:spcPct val="107000"/>
              </a:lnSpc>
              <a:spcBef>
                <a:spcPts val="0"/>
              </a:spcBef>
              <a:spcAft>
                <a:spcPts val="800"/>
              </a:spcAft>
            </a:pPr>
            <a:r>
              <a:rPr lang="en-AU" sz="1600" dirty="0"/>
              <a:t>  2021      </a:t>
            </a:r>
            <a:r>
              <a:rPr lang="en-AU" sz="1600" b="1" dirty="0"/>
              <a:t>5/5	Iteration 3</a:t>
            </a:r>
            <a:endParaRPr lang="en-AU" sz="1600" dirty="0"/>
          </a:p>
          <a:p>
            <a:pPr>
              <a:lnSpc>
                <a:spcPct val="107000"/>
              </a:lnSpc>
              <a:spcBef>
                <a:spcPts val="0"/>
              </a:spcBef>
              <a:spcAft>
                <a:spcPts val="800"/>
              </a:spcAft>
            </a:pPr>
            <a:r>
              <a:rPr lang="en-AU" sz="1600" dirty="0"/>
              <a:t>  2022   </a:t>
            </a:r>
            <a:r>
              <a:rPr lang="en-AU" sz="1600" b="1" dirty="0"/>
              <a:t> 4.7/5	Iteration 4</a:t>
            </a:r>
            <a:endParaRPr lang="en-AU" sz="1600" dirty="0"/>
          </a:p>
          <a:p>
            <a:pPr>
              <a:lnSpc>
                <a:spcPct val="107000"/>
              </a:lnSpc>
              <a:spcBef>
                <a:spcPts val="0"/>
              </a:spcBef>
              <a:spcAft>
                <a:spcPts val="800"/>
              </a:spcAft>
            </a:pPr>
            <a:endParaRPr lang="en-AU" sz="1600" dirty="0"/>
          </a:p>
          <a:p>
            <a:pPr lvl="3">
              <a:lnSpc>
                <a:spcPct val="100000"/>
              </a:lnSpc>
              <a:spcBef>
                <a:spcPts val="1200"/>
              </a:spcBef>
            </a:pPr>
            <a:endParaRPr lang="en-AU" sz="1600" b="0" dirty="0">
              <a:solidFill>
                <a:schemeClr val="tx1"/>
              </a:solidFill>
            </a:endParaRPr>
          </a:p>
          <a:p>
            <a:pPr lvl="3">
              <a:lnSpc>
                <a:spcPct val="100000"/>
              </a:lnSpc>
              <a:spcBef>
                <a:spcPts val="1200"/>
              </a:spcBef>
            </a:pPr>
            <a:endParaRPr lang="en-AU" sz="1600" b="0" dirty="0">
              <a:solidFill>
                <a:schemeClr val="tx1"/>
              </a:solidFill>
            </a:endParaRPr>
          </a:p>
        </p:txBody>
      </p:sp>
      <p:pic>
        <p:nvPicPr>
          <p:cNvPr id="11" name="Picture 10" descr="A picture containing indoor&#10;&#10;Description automatically generated">
            <a:extLst>
              <a:ext uri="{FF2B5EF4-FFF2-40B4-BE49-F238E27FC236}">
                <a16:creationId xmlns:a16="http://schemas.microsoft.com/office/drawing/2014/main" id="{B10CDAC5-21F5-474C-AD6C-D76E6E412AB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74437" y="8496080"/>
            <a:ext cx="3467099" cy="1899897"/>
          </a:xfrm>
          <a:prstGeom prst="rect">
            <a:avLst/>
          </a:prstGeom>
        </p:spPr>
      </p:pic>
    </p:spTree>
    <p:extLst>
      <p:ext uri="{BB962C8B-B14F-4D97-AF65-F5344CB8AC3E}">
        <p14:creationId xmlns:p14="http://schemas.microsoft.com/office/powerpoint/2010/main" val="3765209244"/>
      </p:ext>
    </p:extLst>
  </p:cSld>
  <p:clrMapOvr>
    <a:masterClrMapping/>
  </p:clrMapOvr>
</p:sld>
</file>

<file path=ppt/theme/theme1.xml><?xml version="1.0" encoding="utf-8"?>
<a:theme xmlns:a="http://schemas.openxmlformats.org/drawingml/2006/main" name="University of Southern Queensland">
  <a:themeElements>
    <a:clrScheme name="USQ-PowerPoint">
      <a:dk1>
        <a:srgbClr val="2D2D2D"/>
      </a:dk1>
      <a:lt1>
        <a:srgbClr val="FFFFFF"/>
      </a:lt1>
      <a:dk2>
        <a:srgbClr val="3C2D4D"/>
      </a:dk2>
      <a:lt2>
        <a:srgbClr val="FFB448"/>
      </a:lt2>
      <a:accent1>
        <a:srgbClr val="3C2D4D"/>
      </a:accent1>
      <a:accent2>
        <a:srgbClr val="CC3B40"/>
      </a:accent2>
      <a:accent3>
        <a:srgbClr val="FFE9DD"/>
      </a:accent3>
      <a:accent4>
        <a:srgbClr val="DDDCD7"/>
      </a:accent4>
      <a:accent5>
        <a:srgbClr val="B4AEA7"/>
      </a:accent5>
      <a:accent6>
        <a:srgbClr val="6E6964"/>
      </a:accent6>
      <a:hlink>
        <a:srgbClr val="2D2D2D"/>
      </a:hlink>
      <a:folHlink>
        <a:srgbClr val="6E6964"/>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niSQ-A3 Poster template.potx" id="{88A6661C-1A9C-4753-BED8-C937F325B221}" vid="{59AC5B2B-AC30-4D0F-9E46-E77211D3A71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D15D64C26A1804A8634DA4AD8503DEC" ma:contentTypeVersion="11" ma:contentTypeDescription="Create a new document." ma:contentTypeScope="" ma:versionID="59642937d6fea479777981201015a371">
  <xsd:schema xmlns:xsd="http://www.w3.org/2001/XMLSchema" xmlns:xs="http://www.w3.org/2001/XMLSchema" xmlns:p="http://schemas.microsoft.com/office/2006/metadata/properties" xmlns:ns2="b0065138-303d-4828-81c8-57636cbc14c6" xmlns:ns3="05ea370e-3acd-4b40-b3ec-8252d8faa935" targetNamespace="http://schemas.microsoft.com/office/2006/metadata/properties" ma:root="true" ma:fieldsID="65c6421443fdcde433580d951e1844a5" ns2:_="" ns3:_="">
    <xsd:import namespace="b0065138-303d-4828-81c8-57636cbc14c6"/>
    <xsd:import namespace="05ea370e-3acd-4b40-b3ec-8252d8faa93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065138-303d-4828-81c8-57636cbc14c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ea370e-3acd-4b40-b3ec-8252d8faa93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6F87D6C-CADC-4302-A7FC-4D5B159755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0065138-303d-4828-81c8-57636cbc14c6"/>
    <ds:schemaRef ds:uri="05ea370e-3acd-4b40-b3ec-8252d8faa93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EB5E561-5239-4D01-8B7D-925825278EA4}">
  <ds:schemaRefs>
    <ds:schemaRef ds:uri="http://schemas.microsoft.com/sharepoint/v3/contenttype/forms"/>
  </ds:schemaRefs>
</ds:datastoreItem>
</file>

<file path=customXml/itemProps3.xml><?xml version="1.0" encoding="utf-8"?>
<ds:datastoreItem xmlns:ds="http://schemas.openxmlformats.org/officeDocument/2006/customXml" ds:itemID="{40A16017-4C26-4DAC-B111-85307E00581B}">
  <ds:schemaRefs>
    <ds:schemaRef ds:uri="http://schemas.microsoft.com/office/infopath/2007/PartnerControls"/>
    <ds:schemaRef ds:uri="b0065138-303d-4828-81c8-57636cbc14c6"/>
    <ds:schemaRef ds:uri="http://purl.org/dc/dcmitype/"/>
    <ds:schemaRef ds:uri="http://www.w3.org/XML/1998/namespace"/>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05ea370e-3acd-4b40-b3ec-8252d8faa935"/>
    <ds:schemaRef ds:uri="http://purl.org/dc/terms/"/>
  </ds:schemaRefs>
</ds:datastoreItem>
</file>

<file path=docMetadata/LabelInfo.xml><?xml version="1.0" encoding="utf-8"?>
<clbl:labelList xmlns:clbl="http://schemas.microsoft.com/office/2020/mipLabelMetadata">
  <clbl:label id="{b4fff8a3-050f-428f-b966-cc56f581f9b1}" enabled="1" method="Standard" siteId="{7dfbfb93-19b6-4985-ac7e-501a37938456}" removed="0"/>
</clbl:labelList>
</file>

<file path=docProps/app.xml><?xml version="1.0" encoding="utf-8"?>
<Properties xmlns="http://schemas.openxmlformats.org/officeDocument/2006/extended-properties" xmlns:vt="http://schemas.openxmlformats.org/officeDocument/2006/docPropsVTypes">
  <Template>University of Southern Queensland</Template>
  <TotalTime>294</TotalTime>
  <Words>561</Words>
  <Application>Microsoft Office PowerPoint</Application>
  <PresentationFormat>Custom</PresentationFormat>
  <Paragraphs>24</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University of Southern Queensland</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Heading to run over lots of lines</dc:title>
  <dc:creator>Samara Hoffmann</dc:creator>
  <cp:lastModifiedBy>Nikki Andersen</cp:lastModifiedBy>
  <cp:revision>12</cp:revision>
  <dcterms:created xsi:type="dcterms:W3CDTF">2022-08-01T23:23:03Z</dcterms:created>
  <dcterms:modified xsi:type="dcterms:W3CDTF">2023-11-20T22:45:18Z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0x010100CD15D64C26A1804A8634DA4AD8503DEC</vt:lpwstr>
  </property>
</Properties>
</file>