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6"/>
  </p:notes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0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344"/>
    <p:restoredTop sz="96327"/>
  </p:normalViewPr>
  <p:slideViewPr>
    <p:cSldViewPr snapToGrid="0" snapToObjects="1">
      <p:cViewPr varScale="1">
        <p:scale>
          <a:sx n="43" d="100"/>
          <a:sy n="43" d="100"/>
        </p:scale>
        <p:origin x="2659" y="62"/>
      </p:cViewPr>
      <p:guideLst/>
    </p:cSldViewPr>
  </p:slideViewPr>
  <p:notesTextViewPr>
    <p:cViewPr>
      <p:scale>
        <a:sx n="1" d="1"/>
        <a:sy n="1" d="1"/>
      </p:scale>
      <p:origin x="0" y="-269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829DA3-D165-2B42-88D0-9ED3DE83097D}" type="doc">
      <dgm:prSet loTypeId="urn:microsoft.com/office/officeart/2005/8/layout/orgChart1" loCatId="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7B888FDF-4492-A14E-8A28-4CE64EEE4B8A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CSR </a:t>
          </a:r>
        </a:p>
        <a:p>
          <a:r>
            <a:rPr lang="en-US" sz="1400" b="1" dirty="0">
              <a:solidFill>
                <a:schemeClr val="tx1"/>
              </a:solidFill>
            </a:rPr>
            <a:t>Portfolio</a:t>
          </a:r>
          <a:r>
            <a:rPr lang="en-US" sz="1400" b="1" baseline="0" dirty="0">
              <a:solidFill>
                <a:schemeClr val="tx1"/>
              </a:solidFill>
            </a:rPr>
            <a:t> Board</a:t>
          </a:r>
          <a:endParaRPr lang="en-US" sz="1400" b="1" dirty="0">
            <a:solidFill>
              <a:schemeClr val="tx1"/>
            </a:solidFill>
          </a:endParaRPr>
        </a:p>
      </dgm:t>
    </dgm:pt>
    <dgm:pt modelId="{4957D58C-5416-F34B-904E-EA09D472C5B5}" type="parTrans" cxnId="{6FB8E3AD-B455-FB4E-B7BE-1AA8174AEE34}">
      <dgm:prSet/>
      <dgm:spPr/>
      <dgm:t>
        <a:bodyPr/>
        <a:lstStyle/>
        <a:p>
          <a:endParaRPr lang="en-US" sz="1400"/>
        </a:p>
      </dgm:t>
    </dgm:pt>
    <dgm:pt modelId="{C1CCC5FB-6D3F-6E4D-806B-6E7BE6962A4D}" type="sibTrans" cxnId="{6FB8E3AD-B455-FB4E-B7BE-1AA8174AEE34}">
      <dgm:prSet/>
      <dgm:spPr/>
      <dgm:t>
        <a:bodyPr/>
        <a:lstStyle/>
        <a:p>
          <a:endParaRPr lang="en-US" sz="1400"/>
        </a:p>
      </dgm:t>
    </dgm:pt>
    <dgm:pt modelId="{E1524932-225A-EF4C-B7D3-BA01D3F3E5C1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400" b="1" dirty="0"/>
            <a:t>Rail </a:t>
          </a:r>
        </a:p>
        <a:p>
          <a:r>
            <a:rPr lang="en-US" sz="1400" b="1" dirty="0"/>
            <a:t>Program Board</a:t>
          </a:r>
        </a:p>
      </dgm:t>
    </dgm:pt>
    <dgm:pt modelId="{50B381C0-DF2B-1D43-8C70-DE1B6CB7194A}" type="parTrans" cxnId="{089DAB34-3943-1F40-A75D-82F94DFCA3B5}">
      <dgm:prSet/>
      <dgm:spPr/>
      <dgm:t>
        <a:bodyPr/>
        <a:lstStyle/>
        <a:p>
          <a:endParaRPr lang="en-US" sz="1400"/>
        </a:p>
      </dgm:t>
    </dgm:pt>
    <dgm:pt modelId="{2D53EA72-8548-2549-9EDC-F9E1CB8943DC}" type="sibTrans" cxnId="{089DAB34-3943-1F40-A75D-82F94DFCA3B5}">
      <dgm:prSet/>
      <dgm:spPr/>
      <dgm:t>
        <a:bodyPr/>
        <a:lstStyle/>
        <a:p>
          <a:endParaRPr lang="en-US" sz="1400"/>
        </a:p>
      </dgm:t>
    </dgm:pt>
    <dgm:pt modelId="{761CFA73-B1BE-3249-B637-5703B34DC9E0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400" b="1" dirty="0"/>
            <a:t>General Manager - Marketing</a:t>
          </a:r>
        </a:p>
      </dgm:t>
    </dgm:pt>
    <dgm:pt modelId="{F3474CCA-1B12-6840-A337-33E67703C6FD}" type="parTrans" cxnId="{C8FC9CBF-B2BE-9B41-AABE-D16C7AE1E87D}">
      <dgm:prSet/>
      <dgm:spPr/>
      <dgm:t>
        <a:bodyPr/>
        <a:lstStyle/>
        <a:p>
          <a:endParaRPr lang="en-US" sz="1400"/>
        </a:p>
      </dgm:t>
    </dgm:pt>
    <dgm:pt modelId="{A6061A21-E483-0A44-BD33-0646B8D0482C}" type="sibTrans" cxnId="{C8FC9CBF-B2BE-9B41-AABE-D16C7AE1E87D}">
      <dgm:prSet/>
      <dgm:spPr/>
      <dgm:t>
        <a:bodyPr/>
        <a:lstStyle/>
        <a:p>
          <a:endParaRPr lang="en-US" sz="1400"/>
        </a:p>
      </dgm:t>
    </dgm:pt>
    <dgm:pt modelId="{BD681464-6EF8-9842-A9AE-37A8BAF301DA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400" b="1" dirty="0"/>
            <a:t>Sea </a:t>
          </a:r>
        </a:p>
        <a:p>
          <a:r>
            <a:rPr lang="en-US" sz="1400" b="1" dirty="0"/>
            <a:t>Program Board</a:t>
          </a:r>
        </a:p>
      </dgm:t>
    </dgm:pt>
    <dgm:pt modelId="{431997EF-46C3-7A40-898C-418081E1F59C}" type="parTrans" cxnId="{4F7E0B3A-2757-3745-B733-4CAC26FC8EF8}">
      <dgm:prSet/>
      <dgm:spPr/>
      <dgm:t>
        <a:bodyPr/>
        <a:lstStyle/>
        <a:p>
          <a:endParaRPr lang="en-US" sz="1400"/>
        </a:p>
      </dgm:t>
    </dgm:pt>
    <dgm:pt modelId="{834C6F65-4F6F-0146-BBDE-9E1C7E82EAA9}" type="sibTrans" cxnId="{4F7E0B3A-2757-3745-B733-4CAC26FC8EF8}">
      <dgm:prSet/>
      <dgm:spPr/>
      <dgm:t>
        <a:bodyPr/>
        <a:lstStyle/>
        <a:p>
          <a:endParaRPr lang="en-US" sz="1400"/>
        </a:p>
      </dgm:t>
    </dgm:pt>
    <dgm:pt modelId="{C3CA6FDF-6602-E54C-8A42-0FF335143082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400" b="1" dirty="0"/>
            <a:t>Road </a:t>
          </a:r>
        </a:p>
        <a:p>
          <a:r>
            <a:rPr lang="en-US" sz="1400" b="1" dirty="0"/>
            <a:t>Program Board</a:t>
          </a:r>
        </a:p>
      </dgm:t>
    </dgm:pt>
    <dgm:pt modelId="{D15B0E0C-C1C2-844D-82DC-5D0DF7CE15EA}" type="parTrans" cxnId="{3350B58E-C460-4C4A-99BA-85DB5A88F89C}">
      <dgm:prSet/>
      <dgm:spPr/>
      <dgm:t>
        <a:bodyPr/>
        <a:lstStyle/>
        <a:p>
          <a:endParaRPr lang="en-US" sz="1400"/>
        </a:p>
      </dgm:t>
    </dgm:pt>
    <dgm:pt modelId="{E3BB7ED3-D394-CA46-A4A5-E9CF39354E20}" type="sibTrans" cxnId="{3350B58E-C460-4C4A-99BA-85DB5A88F89C}">
      <dgm:prSet/>
      <dgm:spPr/>
      <dgm:t>
        <a:bodyPr/>
        <a:lstStyle/>
        <a:p>
          <a:endParaRPr lang="en-US" sz="1400"/>
        </a:p>
      </dgm:t>
    </dgm:pt>
    <dgm:pt modelId="{1F2B3C85-ED06-C34C-A023-EF889404EF5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300" b="1" dirty="0"/>
            <a:t>Pathways </a:t>
          </a:r>
        </a:p>
        <a:p>
          <a:r>
            <a:rPr lang="en-US" sz="1300" b="1" dirty="0"/>
            <a:t>Project Board</a:t>
          </a:r>
        </a:p>
      </dgm:t>
    </dgm:pt>
    <dgm:pt modelId="{2DEF27AF-3821-7D47-8231-0E1C822F2E8E}" type="parTrans" cxnId="{7A602EF1-8947-6449-96EB-BD831D66DAB5}">
      <dgm:prSet/>
      <dgm:spPr/>
      <dgm:t>
        <a:bodyPr/>
        <a:lstStyle/>
        <a:p>
          <a:endParaRPr lang="en-US" sz="1400"/>
        </a:p>
      </dgm:t>
    </dgm:pt>
    <dgm:pt modelId="{F724C981-A5CD-8243-AC11-5EB374A35BF8}" type="sibTrans" cxnId="{7A602EF1-8947-6449-96EB-BD831D66DAB5}">
      <dgm:prSet/>
      <dgm:spPr/>
      <dgm:t>
        <a:bodyPr/>
        <a:lstStyle/>
        <a:p>
          <a:endParaRPr lang="en-US" sz="1400"/>
        </a:p>
      </dgm:t>
    </dgm:pt>
    <dgm:pt modelId="{6443FC6B-0372-0043-BE0E-206E009430FE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300" b="1" dirty="0"/>
            <a:t>Inland </a:t>
          </a:r>
        </a:p>
        <a:p>
          <a:r>
            <a:rPr lang="en-US" sz="1300" b="1" dirty="0"/>
            <a:t>Project Board</a:t>
          </a:r>
        </a:p>
      </dgm:t>
    </dgm:pt>
    <dgm:pt modelId="{88D997CA-D0A9-4846-A3F4-96C9B3E1576B}" type="parTrans" cxnId="{5F7CE7F3-9887-0345-A4B4-AC3FCBE6AF1D}">
      <dgm:prSet/>
      <dgm:spPr/>
      <dgm:t>
        <a:bodyPr/>
        <a:lstStyle/>
        <a:p>
          <a:endParaRPr lang="en-US" sz="1400"/>
        </a:p>
      </dgm:t>
    </dgm:pt>
    <dgm:pt modelId="{26D4DF23-0C84-8F4F-81D0-82F0C9C4EAD0}" type="sibTrans" cxnId="{5F7CE7F3-9887-0345-A4B4-AC3FCBE6AF1D}">
      <dgm:prSet/>
      <dgm:spPr/>
      <dgm:t>
        <a:bodyPr/>
        <a:lstStyle/>
        <a:p>
          <a:endParaRPr lang="en-US" sz="1400"/>
        </a:p>
      </dgm:t>
    </dgm:pt>
    <dgm:pt modelId="{62188710-3439-8746-925A-2108BDD34609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300" b="1" dirty="0"/>
            <a:t>Bridges </a:t>
          </a:r>
        </a:p>
        <a:p>
          <a:r>
            <a:rPr lang="en-US" sz="1300" b="1" dirty="0"/>
            <a:t>Project Board</a:t>
          </a:r>
        </a:p>
      </dgm:t>
    </dgm:pt>
    <dgm:pt modelId="{8CCFD4E4-3096-F14C-9D21-4DF1F005567C}" type="parTrans" cxnId="{6AE5307E-9510-D241-99F6-E9D28685DA09}">
      <dgm:prSet/>
      <dgm:spPr/>
      <dgm:t>
        <a:bodyPr/>
        <a:lstStyle/>
        <a:p>
          <a:endParaRPr lang="en-US" sz="1400"/>
        </a:p>
      </dgm:t>
    </dgm:pt>
    <dgm:pt modelId="{9A71C8D4-6DCA-4048-BF88-A125E388C5E3}" type="sibTrans" cxnId="{6AE5307E-9510-D241-99F6-E9D28685DA09}">
      <dgm:prSet/>
      <dgm:spPr/>
      <dgm:t>
        <a:bodyPr/>
        <a:lstStyle/>
        <a:p>
          <a:endParaRPr lang="en-US" sz="1400"/>
        </a:p>
      </dgm:t>
    </dgm:pt>
    <dgm:pt modelId="{01136E4C-884A-4340-A518-B370923FBD26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300" b="1" dirty="0"/>
            <a:t>Port Maintenance</a:t>
          </a:r>
        </a:p>
        <a:p>
          <a:r>
            <a:rPr lang="en-US" sz="1300" b="1" dirty="0"/>
            <a:t> Project Board</a:t>
          </a:r>
        </a:p>
      </dgm:t>
    </dgm:pt>
    <dgm:pt modelId="{02DB5204-F64D-F44A-ADA8-C4CFF0212450}" type="parTrans" cxnId="{87A4944B-17EA-844D-B53B-341A9DCFD6C5}">
      <dgm:prSet/>
      <dgm:spPr/>
      <dgm:t>
        <a:bodyPr/>
        <a:lstStyle/>
        <a:p>
          <a:endParaRPr lang="en-US"/>
        </a:p>
      </dgm:t>
    </dgm:pt>
    <dgm:pt modelId="{6A1E53AC-22A8-5B43-874E-A1E48297A9C1}" type="sibTrans" cxnId="{87A4944B-17EA-844D-B53B-341A9DCFD6C5}">
      <dgm:prSet/>
      <dgm:spPr/>
      <dgm:t>
        <a:bodyPr/>
        <a:lstStyle/>
        <a:p>
          <a:endParaRPr lang="en-US"/>
        </a:p>
      </dgm:t>
    </dgm:pt>
    <dgm:pt modelId="{BF489532-2ABE-1A49-9D70-B01CD6ABC877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300" b="1" dirty="0"/>
            <a:t>Fleet Replacement</a:t>
          </a:r>
        </a:p>
        <a:p>
          <a:r>
            <a:rPr lang="en-US" sz="1300" b="1" dirty="0"/>
            <a:t> Project Board</a:t>
          </a:r>
        </a:p>
      </dgm:t>
    </dgm:pt>
    <dgm:pt modelId="{E33CBD05-1507-9745-82E0-3D59CA1DF14A}" type="parTrans" cxnId="{1205944D-8624-C44C-A103-FB8C649ACF01}">
      <dgm:prSet/>
      <dgm:spPr/>
      <dgm:t>
        <a:bodyPr/>
        <a:lstStyle/>
        <a:p>
          <a:endParaRPr lang="en-US"/>
        </a:p>
      </dgm:t>
    </dgm:pt>
    <dgm:pt modelId="{A57AD002-7CF7-254B-95A9-77F2B24B379A}" type="sibTrans" cxnId="{1205944D-8624-C44C-A103-FB8C649ACF01}">
      <dgm:prSet/>
      <dgm:spPr/>
      <dgm:t>
        <a:bodyPr/>
        <a:lstStyle/>
        <a:p>
          <a:endParaRPr lang="en-US"/>
        </a:p>
      </dgm:t>
    </dgm:pt>
    <dgm:pt modelId="{321C06A8-2986-2E4D-8C4A-A592BAC3A97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300" b="1" dirty="0"/>
            <a:t>Track Upgrade</a:t>
          </a:r>
        </a:p>
        <a:p>
          <a:r>
            <a:rPr lang="en-US" sz="1300" b="1" dirty="0"/>
            <a:t> Project Board</a:t>
          </a:r>
        </a:p>
      </dgm:t>
    </dgm:pt>
    <dgm:pt modelId="{E516C0C3-B582-9144-925B-B211232083A8}" type="parTrans" cxnId="{B0D8CD20-4A2C-1344-9FF0-FA4D4C6BF5F0}">
      <dgm:prSet/>
      <dgm:spPr/>
      <dgm:t>
        <a:bodyPr/>
        <a:lstStyle/>
        <a:p>
          <a:endParaRPr lang="en-US"/>
        </a:p>
      </dgm:t>
    </dgm:pt>
    <dgm:pt modelId="{7E2B4539-E429-0547-B956-1AD5187C8F3D}" type="sibTrans" cxnId="{B0D8CD20-4A2C-1344-9FF0-FA4D4C6BF5F0}">
      <dgm:prSet/>
      <dgm:spPr/>
      <dgm:t>
        <a:bodyPr/>
        <a:lstStyle/>
        <a:p>
          <a:endParaRPr lang="en-US"/>
        </a:p>
      </dgm:t>
    </dgm:pt>
    <dgm:pt modelId="{A687AC6C-37D8-244D-B030-D85A822C27D0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300" b="1" dirty="0"/>
            <a:t>Rail Infrastructure</a:t>
          </a:r>
        </a:p>
        <a:p>
          <a:r>
            <a:rPr lang="en-US" sz="1300" b="1" dirty="0"/>
            <a:t> Project Board</a:t>
          </a:r>
        </a:p>
      </dgm:t>
    </dgm:pt>
    <dgm:pt modelId="{AFC0A822-638C-9846-B94E-D66D651686D0}" type="parTrans" cxnId="{EF7A9D64-D12A-F24A-A05B-03747807D6DF}">
      <dgm:prSet/>
      <dgm:spPr/>
      <dgm:t>
        <a:bodyPr/>
        <a:lstStyle/>
        <a:p>
          <a:endParaRPr lang="en-US"/>
        </a:p>
      </dgm:t>
    </dgm:pt>
    <dgm:pt modelId="{56A33695-C993-ED4B-B610-DA3866B7B02B}" type="sibTrans" cxnId="{EF7A9D64-D12A-F24A-A05B-03747807D6DF}">
      <dgm:prSet/>
      <dgm:spPr/>
      <dgm:t>
        <a:bodyPr/>
        <a:lstStyle/>
        <a:p>
          <a:endParaRPr lang="en-US"/>
        </a:p>
      </dgm:t>
    </dgm:pt>
    <dgm:pt modelId="{1FD8A193-DAAA-AD49-B2CB-E833B8393D1B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300" b="1" dirty="0"/>
            <a:t>Safety </a:t>
          </a:r>
        </a:p>
        <a:p>
          <a:r>
            <a:rPr lang="en-US" sz="1300" b="1" dirty="0"/>
            <a:t>Project Board</a:t>
          </a:r>
        </a:p>
      </dgm:t>
    </dgm:pt>
    <dgm:pt modelId="{E16B25DC-8CB6-0042-BD10-D3725394A6C0}" type="parTrans" cxnId="{210475C5-E4C4-674B-A771-AA24CA80A169}">
      <dgm:prSet/>
      <dgm:spPr/>
      <dgm:t>
        <a:bodyPr/>
        <a:lstStyle/>
        <a:p>
          <a:endParaRPr lang="en-US"/>
        </a:p>
      </dgm:t>
    </dgm:pt>
    <dgm:pt modelId="{CC087F5F-C6B4-E64C-9F96-571D00D9F06F}" type="sibTrans" cxnId="{210475C5-E4C4-674B-A771-AA24CA80A169}">
      <dgm:prSet/>
      <dgm:spPr/>
      <dgm:t>
        <a:bodyPr/>
        <a:lstStyle/>
        <a:p>
          <a:endParaRPr lang="en-US"/>
        </a:p>
      </dgm:t>
    </dgm:pt>
    <dgm:pt modelId="{0544A36A-F435-7445-9C94-D1962E9491F9}" type="pres">
      <dgm:prSet presAssocID="{9B829DA3-D165-2B42-88D0-9ED3DE8309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25DCD10-7FAA-4F47-A5E0-66381CD2002E}" type="pres">
      <dgm:prSet presAssocID="{7B888FDF-4492-A14E-8A28-4CE64EEE4B8A}" presName="hierRoot1" presStyleCnt="0">
        <dgm:presLayoutVars>
          <dgm:hierBranch val="init"/>
        </dgm:presLayoutVars>
      </dgm:prSet>
      <dgm:spPr/>
    </dgm:pt>
    <dgm:pt modelId="{3B00BFFE-241D-654F-939D-CB8DA2CB0819}" type="pres">
      <dgm:prSet presAssocID="{7B888FDF-4492-A14E-8A28-4CE64EEE4B8A}" presName="rootComposite1" presStyleCnt="0"/>
      <dgm:spPr/>
    </dgm:pt>
    <dgm:pt modelId="{967F2092-E1DB-D947-91DF-41C09E6838FC}" type="pres">
      <dgm:prSet presAssocID="{7B888FDF-4492-A14E-8A28-4CE64EEE4B8A}" presName="rootText1" presStyleLbl="node0" presStyleIdx="0" presStyleCnt="1">
        <dgm:presLayoutVars>
          <dgm:chPref val="3"/>
        </dgm:presLayoutVars>
      </dgm:prSet>
      <dgm:spPr/>
    </dgm:pt>
    <dgm:pt modelId="{46450179-16EC-EE48-8D66-9362AE315601}" type="pres">
      <dgm:prSet presAssocID="{7B888FDF-4492-A14E-8A28-4CE64EEE4B8A}" presName="rootConnector1" presStyleLbl="node1" presStyleIdx="0" presStyleCnt="0"/>
      <dgm:spPr/>
    </dgm:pt>
    <dgm:pt modelId="{8EE723BF-73A5-DA46-A045-9B1C664861ED}" type="pres">
      <dgm:prSet presAssocID="{7B888FDF-4492-A14E-8A28-4CE64EEE4B8A}" presName="hierChild2" presStyleCnt="0"/>
      <dgm:spPr/>
    </dgm:pt>
    <dgm:pt modelId="{E919E8EE-3322-C343-9557-C7B93BFABB08}" type="pres">
      <dgm:prSet presAssocID="{F3474CCA-1B12-6840-A337-33E67703C6FD}" presName="Name37" presStyleLbl="parChTrans1D2" presStyleIdx="0" presStyleCnt="1"/>
      <dgm:spPr/>
    </dgm:pt>
    <dgm:pt modelId="{C2F4F1E7-70BC-E947-9EA3-EF97102ADE45}" type="pres">
      <dgm:prSet presAssocID="{761CFA73-B1BE-3249-B637-5703B34DC9E0}" presName="hierRoot2" presStyleCnt="0">
        <dgm:presLayoutVars>
          <dgm:hierBranch val="init"/>
        </dgm:presLayoutVars>
      </dgm:prSet>
      <dgm:spPr/>
    </dgm:pt>
    <dgm:pt modelId="{EB453F03-F914-BF40-95C5-D52556AB3898}" type="pres">
      <dgm:prSet presAssocID="{761CFA73-B1BE-3249-B637-5703B34DC9E0}" presName="rootComposite" presStyleCnt="0"/>
      <dgm:spPr/>
    </dgm:pt>
    <dgm:pt modelId="{EA25652F-B0E7-234F-A684-8B9B378EFCA1}" type="pres">
      <dgm:prSet presAssocID="{761CFA73-B1BE-3249-B637-5703B34DC9E0}" presName="rootText" presStyleLbl="node2" presStyleIdx="0" presStyleCnt="1">
        <dgm:presLayoutVars>
          <dgm:chPref val="3"/>
        </dgm:presLayoutVars>
      </dgm:prSet>
      <dgm:spPr/>
    </dgm:pt>
    <dgm:pt modelId="{41E2DF2A-3831-724A-A247-F0487F79153C}" type="pres">
      <dgm:prSet presAssocID="{761CFA73-B1BE-3249-B637-5703B34DC9E0}" presName="rootConnector" presStyleLbl="node2" presStyleIdx="0" presStyleCnt="1"/>
      <dgm:spPr/>
    </dgm:pt>
    <dgm:pt modelId="{09032679-A966-5240-A6CB-C61B6FF4E12C}" type="pres">
      <dgm:prSet presAssocID="{761CFA73-B1BE-3249-B637-5703B34DC9E0}" presName="hierChild4" presStyleCnt="0"/>
      <dgm:spPr/>
    </dgm:pt>
    <dgm:pt modelId="{302040D1-7B1A-744E-B4EC-05471C595376}" type="pres">
      <dgm:prSet presAssocID="{50B381C0-DF2B-1D43-8C70-DE1B6CB7194A}" presName="Name37" presStyleLbl="parChTrans1D3" presStyleIdx="0" presStyleCnt="3"/>
      <dgm:spPr/>
    </dgm:pt>
    <dgm:pt modelId="{93AC00FE-181B-7940-A31A-0C8E97C5134A}" type="pres">
      <dgm:prSet presAssocID="{E1524932-225A-EF4C-B7D3-BA01D3F3E5C1}" presName="hierRoot2" presStyleCnt="0">
        <dgm:presLayoutVars>
          <dgm:hierBranch val="init"/>
        </dgm:presLayoutVars>
      </dgm:prSet>
      <dgm:spPr/>
    </dgm:pt>
    <dgm:pt modelId="{ABE90007-619F-4842-BB54-1C3EF2F15A40}" type="pres">
      <dgm:prSet presAssocID="{E1524932-225A-EF4C-B7D3-BA01D3F3E5C1}" presName="rootComposite" presStyleCnt="0"/>
      <dgm:spPr/>
    </dgm:pt>
    <dgm:pt modelId="{843F5EC3-9A45-0244-908F-989B9D55E219}" type="pres">
      <dgm:prSet presAssocID="{E1524932-225A-EF4C-B7D3-BA01D3F3E5C1}" presName="rootText" presStyleLbl="node3" presStyleIdx="0" presStyleCnt="3">
        <dgm:presLayoutVars>
          <dgm:chPref val="3"/>
        </dgm:presLayoutVars>
      </dgm:prSet>
      <dgm:spPr/>
    </dgm:pt>
    <dgm:pt modelId="{8E8DB02F-27EC-2948-9744-EB499713F4A4}" type="pres">
      <dgm:prSet presAssocID="{E1524932-225A-EF4C-B7D3-BA01D3F3E5C1}" presName="rootConnector" presStyleLbl="node3" presStyleIdx="0" presStyleCnt="3"/>
      <dgm:spPr/>
    </dgm:pt>
    <dgm:pt modelId="{EA0BE384-8381-4D41-9C43-D824A805A20D}" type="pres">
      <dgm:prSet presAssocID="{E1524932-225A-EF4C-B7D3-BA01D3F3E5C1}" presName="hierChild4" presStyleCnt="0"/>
      <dgm:spPr/>
    </dgm:pt>
    <dgm:pt modelId="{BFEA6405-1161-9D42-9708-5E32046292B7}" type="pres">
      <dgm:prSet presAssocID="{E516C0C3-B582-9144-925B-B211232083A8}" presName="Name37" presStyleLbl="parChTrans1D4" presStyleIdx="0" presStyleCnt="8"/>
      <dgm:spPr/>
    </dgm:pt>
    <dgm:pt modelId="{AF7A6376-4F20-2D42-8860-862FCB78D627}" type="pres">
      <dgm:prSet presAssocID="{321C06A8-2986-2E4D-8C4A-A592BAC3A97D}" presName="hierRoot2" presStyleCnt="0">
        <dgm:presLayoutVars>
          <dgm:hierBranch val="init"/>
        </dgm:presLayoutVars>
      </dgm:prSet>
      <dgm:spPr/>
    </dgm:pt>
    <dgm:pt modelId="{184B4454-7270-D24C-AF5C-B11186DADC8D}" type="pres">
      <dgm:prSet presAssocID="{321C06A8-2986-2E4D-8C4A-A592BAC3A97D}" presName="rootComposite" presStyleCnt="0"/>
      <dgm:spPr/>
    </dgm:pt>
    <dgm:pt modelId="{430814AB-5487-1341-A460-55187C64DEEC}" type="pres">
      <dgm:prSet presAssocID="{321C06A8-2986-2E4D-8C4A-A592BAC3A97D}" presName="rootText" presStyleLbl="node4" presStyleIdx="0" presStyleCnt="8">
        <dgm:presLayoutVars>
          <dgm:chPref val="3"/>
        </dgm:presLayoutVars>
      </dgm:prSet>
      <dgm:spPr/>
    </dgm:pt>
    <dgm:pt modelId="{746FA258-11A9-9A44-A4C0-0B2B220F9FF5}" type="pres">
      <dgm:prSet presAssocID="{321C06A8-2986-2E4D-8C4A-A592BAC3A97D}" presName="rootConnector" presStyleLbl="node4" presStyleIdx="0" presStyleCnt="8"/>
      <dgm:spPr/>
    </dgm:pt>
    <dgm:pt modelId="{F606E9C7-4161-374C-A554-7B4B8449E9AC}" type="pres">
      <dgm:prSet presAssocID="{321C06A8-2986-2E4D-8C4A-A592BAC3A97D}" presName="hierChild4" presStyleCnt="0"/>
      <dgm:spPr/>
    </dgm:pt>
    <dgm:pt modelId="{DC0B4BDD-5BC7-7D4A-BF9E-08C8914338E0}" type="pres">
      <dgm:prSet presAssocID="{321C06A8-2986-2E4D-8C4A-A592BAC3A97D}" presName="hierChild5" presStyleCnt="0"/>
      <dgm:spPr/>
    </dgm:pt>
    <dgm:pt modelId="{C1D5BD8A-3FB9-1943-BC3C-F0E3A6030111}" type="pres">
      <dgm:prSet presAssocID="{AFC0A822-638C-9846-B94E-D66D651686D0}" presName="Name37" presStyleLbl="parChTrans1D4" presStyleIdx="1" presStyleCnt="8"/>
      <dgm:spPr/>
    </dgm:pt>
    <dgm:pt modelId="{E1F96912-31F2-4E4D-A50D-EB965AC03274}" type="pres">
      <dgm:prSet presAssocID="{A687AC6C-37D8-244D-B030-D85A822C27D0}" presName="hierRoot2" presStyleCnt="0">
        <dgm:presLayoutVars>
          <dgm:hierBranch val="init"/>
        </dgm:presLayoutVars>
      </dgm:prSet>
      <dgm:spPr/>
    </dgm:pt>
    <dgm:pt modelId="{DA8DC168-8882-984F-9C42-10AA4790F9CA}" type="pres">
      <dgm:prSet presAssocID="{A687AC6C-37D8-244D-B030-D85A822C27D0}" presName="rootComposite" presStyleCnt="0"/>
      <dgm:spPr/>
    </dgm:pt>
    <dgm:pt modelId="{758BEDEB-6466-E443-840A-A71AE4D8DECF}" type="pres">
      <dgm:prSet presAssocID="{A687AC6C-37D8-244D-B030-D85A822C27D0}" presName="rootText" presStyleLbl="node4" presStyleIdx="1" presStyleCnt="8">
        <dgm:presLayoutVars>
          <dgm:chPref val="3"/>
        </dgm:presLayoutVars>
      </dgm:prSet>
      <dgm:spPr/>
    </dgm:pt>
    <dgm:pt modelId="{836CC5D9-7509-3043-8F2D-F4CE4BA213A9}" type="pres">
      <dgm:prSet presAssocID="{A687AC6C-37D8-244D-B030-D85A822C27D0}" presName="rootConnector" presStyleLbl="node4" presStyleIdx="1" presStyleCnt="8"/>
      <dgm:spPr/>
    </dgm:pt>
    <dgm:pt modelId="{E3A1AD63-F187-9546-B8F5-C72D60936C4A}" type="pres">
      <dgm:prSet presAssocID="{A687AC6C-37D8-244D-B030-D85A822C27D0}" presName="hierChild4" presStyleCnt="0"/>
      <dgm:spPr/>
    </dgm:pt>
    <dgm:pt modelId="{00014AFF-A015-A349-84AB-8FAEBF7F88FD}" type="pres">
      <dgm:prSet presAssocID="{A687AC6C-37D8-244D-B030-D85A822C27D0}" presName="hierChild5" presStyleCnt="0"/>
      <dgm:spPr/>
    </dgm:pt>
    <dgm:pt modelId="{B0F72D31-16C0-1E4B-AB68-26698E0D6425}" type="pres">
      <dgm:prSet presAssocID="{E16B25DC-8CB6-0042-BD10-D3725394A6C0}" presName="Name37" presStyleLbl="parChTrans1D4" presStyleIdx="2" presStyleCnt="8"/>
      <dgm:spPr/>
    </dgm:pt>
    <dgm:pt modelId="{CA9E77E5-C700-B54A-ABE2-19B5401A8110}" type="pres">
      <dgm:prSet presAssocID="{1FD8A193-DAAA-AD49-B2CB-E833B8393D1B}" presName="hierRoot2" presStyleCnt="0">
        <dgm:presLayoutVars>
          <dgm:hierBranch val="init"/>
        </dgm:presLayoutVars>
      </dgm:prSet>
      <dgm:spPr/>
    </dgm:pt>
    <dgm:pt modelId="{38C846B6-5ED4-8E40-9654-505EE89BB682}" type="pres">
      <dgm:prSet presAssocID="{1FD8A193-DAAA-AD49-B2CB-E833B8393D1B}" presName="rootComposite" presStyleCnt="0"/>
      <dgm:spPr/>
    </dgm:pt>
    <dgm:pt modelId="{F94A7050-DD15-A444-A485-7856C0F935B9}" type="pres">
      <dgm:prSet presAssocID="{1FD8A193-DAAA-AD49-B2CB-E833B8393D1B}" presName="rootText" presStyleLbl="node4" presStyleIdx="2" presStyleCnt="8">
        <dgm:presLayoutVars>
          <dgm:chPref val="3"/>
        </dgm:presLayoutVars>
      </dgm:prSet>
      <dgm:spPr/>
    </dgm:pt>
    <dgm:pt modelId="{03B5C4A3-E14A-DC43-A23F-7D8F93114B6B}" type="pres">
      <dgm:prSet presAssocID="{1FD8A193-DAAA-AD49-B2CB-E833B8393D1B}" presName="rootConnector" presStyleLbl="node4" presStyleIdx="2" presStyleCnt="8"/>
      <dgm:spPr/>
    </dgm:pt>
    <dgm:pt modelId="{1F1E5F99-81FA-6243-9479-F40FB92AFCC7}" type="pres">
      <dgm:prSet presAssocID="{1FD8A193-DAAA-AD49-B2CB-E833B8393D1B}" presName="hierChild4" presStyleCnt="0"/>
      <dgm:spPr/>
    </dgm:pt>
    <dgm:pt modelId="{6EFA312A-E8A2-B74E-8A8B-5920E2734A4F}" type="pres">
      <dgm:prSet presAssocID="{1FD8A193-DAAA-AD49-B2CB-E833B8393D1B}" presName="hierChild5" presStyleCnt="0"/>
      <dgm:spPr/>
    </dgm:pt>
    <dgm:pt modelId="{292BF5E9-AF2A-8547-82AE-FD278175C522}" type="pres">
      <dgm:prSet presAssocID="{E1524932-225A-EF4C-B7D3-BA01D3F3E5C1}" presName="hierChild5" presStyleCnt="0"/>
      <dgm:spPr/>
    </dgm:pt>
    <dgm:pt modelId="{29B333F7-6A7B-2A4B-B8AB-6B0A65D1676C}" type="pres">
      <dgm:prSet presAssocID="{431997EF-46C3-7A40-898C-418081E1F59C}" presName="Name37" presStyleLbl="parChTrans1D3" presStyleIdx="1" presStyleCnt="3"/>
      <dgm:spPr/>
    </dgm:pt>
    <dgm:pt modelId="{3E65AF2F-9420-FB43-AA52-3BD79767618A}" type="pres">
      <dgm:prSet presAssocID="{BD681464-6EF8-9842-A9AE-37A8BAF301DA}" presName="hierRoot2" presStyleCnt="0">
        <dgm:presLayoutVars>
          <dgm:hierBranch val="init"/>
        </dgm:presLayoutVars>
      </dgm:prSet>
      <dgm:spPr/>
    </dgm:pt>
    <dgm:pt modelId="{7E83F1D5-8C0C-0445-86A3-CF98480E3084}" type="pres">
      <dgm:prSet presAssocID="{BD681464-6EF8-9842-A9AE-37A8BAF301DA}" presName="rootComposite" presStyleCnt="0"/>
      <dgm:spPr/>
    </dgm:pt>
    <dgm:pt modelId="{86128051-8B2D-CB47-A67D-3091BADCFAD1}" type="pres">
      <dgm:prSet presAssocID="{BD681464-6EF8-9842-A9AE-37A8BAF301DA}" presName="rootText" presStyleLbl="node3" presStyleIdx="1" presStyleCnt="3">
        <dgm:presLayoutVars>
          <dgm:chPref val="3"/>
        </dgm:presLayoutVars>
      </dgm:prSet>
      <dgm:spPr/>
    </dgm:pt>
    <dgm:pt modelId="{76579086-8FF4-BA45-9EE2-A601A0910A15}" type="pres">
      <dgm:prSet presAssocID="{BD681464-6EF8-9842-A9AE-37A8BAF301DA}" presName="rootConnector" presStyleLbl="node3" presStyleIdx="1" presStyleCnt="3"/>
      <dgm:spPr/>
    </dgm:pt>
    <dgm:pt modelId="{3476E3F3-7377-4D4D-96A7-91E535254CFA}" type="pres">
      <dgm:prSet presAssocID="{BD681464-6EF8-9842-A9AE-37A8BAF301DA}" presName="hierChild4" presStyleCnt="0"/>
      <dgm:spPr/>
    </dgm:pt>
    <dgm:pt modelId="{040EBB65-C29B-6D4D-B21F-A1E7D9DB55D3}" type="pres">
      <dgm:prSet presAssocID="{02DB5204-F64D-F44A-ADA8-C4CFF0212450}" presName="Name37" presStyleLbl="parChTrans1D4" presStyleIdx="3" presStyleCnt="8"/>
      <dgm:spPr/>
    </dgm:pt>
    <dgm:pt modelId="{981C5E2D-E935-B146-B36B-88A324236B47}" type="pres">
      <dgm:prSet presAssocID="{01136E4C-884A-4340-A518-B370923FBD26}" presName="hierRoot2" presStyleCnt="0">
        <dgm:presLayoutVars>
          <dgm:hierBranch val="init"/>
        </dgm:presLayoutVars>
      </dgm:prSet>
      <dgm:spPr/>
    </dgm:pt>
    <dgm:pt modelId="{33C8102D-7E57-C046-BA65-9484F87856D2}" type="pres">
      <dgm:prSet presAssocID="{01136E4C-884A-4340-A518-B370923FBD26}" presName="rootComposite" presStyleCnt="0"/>
      <dgm:spPr/>
    </dgm:pt>
    <dgm:pt modelId="{1786BE97-F2F6-4347-9EB6-CD6A587132A1}" type="pres">
      <dgm:prSet presAssocID="{01136E4C-884A-4340-A518-B370923FBD26}" presName="rootText" presStyleLbl="node4" presStyleIdx="3" presStyleCnt="8">
        <dgm:presLayoutVars>
          <dgm:chPref val="3"/>
        </dgm:presLayoutVars>
      </dgm:prSet>
      <dgm:spPr/>
    </dgm:pt>
    <dgm:pt modelId="{53AF61BA-4767-174C-9106-8334399793F0}" type="pres">
      <dgm:prSet presAssocID="{01136E4C-884A-4340-A518-B370923FBD26}" presName="rootConnector" presStyleLbl="node4" presStyleIdx="3" presStyleCnt="8"/>
      <dgm:spPr/>
    </dgm:pt>
    <dgm:pt modelId="{4C836D55-7D7C-8D41-B302-2FA5601EB6F3}" type="pres">
      <dgm:prSet presAssocID="{01136E4C-884A-4340-A518-B370923FBD26}" presName="hierChild4" presStyleCnt="0"/>
      <dgm:spPr/>
    </dgm:pt>
    <dgm:pt modelId="{1F846B8C-E792-D448-987D-A5AAE8BAC0B0}" type="pres">
      <dgm:prSet presAssocID="{01136E4C-884A-4340-A518-B370923FBD26}" presName="hierChild5" presStyleCnt="0"/>
      <dgm:spPr/>
    </dgm:pt>
    <dgm:pt modelId="{087DC791-3436-A84D-BCE4-16F1979E881E}" type="pres">
      <dgm:prSet presAssocID="{E33CBD05-1507-9745-82E0-3D59CA1DF14A}" presName="Name37" presStyleLbl="parChTrans1D4" presStyleIdx="4" presStyleCnt="8"/>
      <dgm:spPr/>
    </dgm:pt>
    <dgm:pt modelId="{74B991C3-335F-B644-A988-BB2619D5CE7F}" type="pres">
      <dgm:prSet presAssocID="{BF489532-2ABE-1A49-9D70-B01CD6ABC877}" presName="hierRoot2" presStyleCnt="0">
        <dgm:presLayoutVars>
          <dgm:hierBranch val="init"/>
        </dgm:presLayoutVars>
      </dgm:prSet>
      <dgm:spPr/>
    </dgm:pt>
    <dgm:pt modelId="{8DAC9907-A0BE-C244-82A7-6E82BD55CDE5}" type="pres">
      <dgm:prSet presAssocID="{BF489532-2ABE-1A49-9D70-B01CD6ABC877}" presName="rootComposite" presStyleCnt="0"/>
      <dgm:spPr/>
    </dgm:pt>
    <dgm:pt modelId="{8A509ABD-D1F0-DB4F-B2FE-0263F75CE5C1}" type="pres">
      <dgm:prSet presAssocID="{BF489532-2ABE-1A49-9D70-B01CD6ABC877}" presName="rootText" presStyleLbl="node4" presStyleIdx="4" presStyleCnt="8">
        <dgm:presLayoutVars>
          <dgm:chPref val="3"/>
        </dgm:presLayoutVars>
      </dgm:prSet>
      <dgm:spPr/>
    </dgm:pt>
    <dgm:pt modelId="{EEF37FE8-B3BA-EA46-8038-4BBAAFB62D9E}" type="pres">
      <dgm:prSet presAssocID="{BF489532-2ABE-1A49-9D70-B01CD6ABC877}" presName="rootConnector" presStyleLbl="node4" presStyleIdx="4" presStyleCnt="8"/>
      <dgm:spPr/>
    </dgm:pt>
    <dgm:pt modelId="{DD1C5497-0F8D-8843-8B89-13D94F76AEDF}" type="pres">
      <dgm:prSet presAssocID="{BF489532-2ABE-1A49-9D70-B01CD6ABC877}" presName="hierChild4" presStyleCnt="0"/>
      <dgm:spPr/>
    </dgm:pt>
    <dgm:pt modelId="{D070BC0E-4872-4342-A14C-85C72CF3F795}" type="pres">
      <dgm:prSet presAssocID="{BF489532-2ABE-1A49-9D70-B01CD6ABC877}" presName="hierChild5" presStyleCnt="0"/>
      <dgm:spPr/>
    </dgm:pt>
    <dgm:pt modelId="{D4718356-5075-B849-B468-65F0B5306DDE}" type="pres">
      <dgm:prSet presAssocID="{BD681464-6EF8-9842-A9AE-37A8BAF301DA}" presName="hierChild5" presStyleCnt="0"/>
      <dgm:spPr/>
    </dgm:pt>
    <dgm:pt modelId="{D553B272-D40B-784A-AE07-9DF0ACBCB692}" type="pres">
      <dgm:prSet presAssocID="{D15B0E0C-C1C2-844D-82DC-5D0DF7CE15EA}" presName="Name37" presStyleLbl="parChTrans1D3" presStyleIdx="2" presStyleCnt="3"/>
      <dgm:spPr/>
    </dgm:pt>
    <dgm:pt modelId="{8E4F18C2-B781-8944-B4F7-39DA4C1EF394}" type="pres">
      <dgm:prSet presAssocID="{C3CA6FDF-6602-E54C-8A42-0FF335143082}" presName="hierRoot2" presStyleCnt="0">
        <dgm:presLayoutVars>
          <dgm:hierBranch val="init"/>
        </dgm:presLayoutVars>
      </dgm:prSet>
      <dgm:spPr/>
    </dgm:pt>
    <dgm:pt modelId="{CC8CC6F6-EAAB-D143-A86D-0A921B22D90E}" type="pres">
      <dgm:prSet presAssocID="{C3CA6FDF-6602-E54C-8A42-0FF335143082}" presName="rootComposite" presStyleCnt="0"/>
      <dgm:spPr/>
    </dgm:pt>
    <dgm:pt modelId="{C5CFDF2C-CE03-DC43-8B84-A91DD02BC5F7}" type="pres">
      <dgm:prSet presAssocID="{C3CA6FDF-6602-E54C-8A42-0FF335143082}" presName="rootText" presStyleLbl="node3" presStyleIdx="2" presStyleCnt="3">
        <dgm:presLayoutVars>
          <dgm:chPref val="3"/>
        </dgm:presLayoutVars>
      </dgm:prSet>
      <dgm:spPr/>
    </dgm:pt>
    <dgm:pt modelId="{871DABE5-0E69-3A44-A094-03A8FA0DE2A8}" type="pres">
      <dgm:prSet presAssocID="{C3CA6FDF-6602-E54C-8A42-0FF335143082}" presName="rootConnector" presStyleLbl="node3" presStyleIdx="2" presStyleCnt="3"/>
      <dgm:spPr/>
    </dgm:pt>
    <dgm:pt modelId="{7C78BF0F-FBA5-C541-A010-9F732FC21C70}" type="pres">
      <dgm:prSet presAssocID="{C3CA6FDF-6602-E54C-8A42-0FF335143082}" presName="hierChild4" presStyleCnt="0"/>
      <dgm:spPr/>
    </dgm:pt>
    <dgm:pt modelId="{7CAC46E2-D90B-BC4A-9F38-FADC577B7581}" type="pres">
      <dgm:prSet presAssocID="{2DEF27AF-3821-7D47-8231-0E1C822F2E8E}" presName="Name37" presStyleLbl="parChTrans1D4" presStyleIdx="5" presStyleCnt="8"/>
      <dgm:spPr/>
    </dgm:pt>
    <dgm:pt modelId="{F9E173AB-4059-E948-A0E3-6961F2C7BDE2}" type="pres">
      <dgm:prSet presAssocID="{1F2B3C85-ED06-C34C-A023-EF889404EF5D}" presName="hierRoot2" presStyleCnt="0">
        <dgm:presLayoutVars>
          <dgm:hierBranch val="init"/>
        </dgm:presLayoutVars>
      </dgm:prSet>
      <dgm:spPr/>
    </dgm:pt>
    <dgm:pt modelId="{B56D0D60-16A1-4F40-A3A8-2278BF6C636F}" type="pres">
      <dgm:prSet presAssocID="{1F2B3C85-ED06-C34C-A023-EF889404EF5D}" presName="rootComposite" presStyleCnt="0"/>
      <dgm:spPr/>
    </dgm:pt>
    <dgm:pt modelId="{01D5B2B2-5751-CA41-B6F6-BB456D6C81A5}" type="pres">
      <dgm:prSet presAssocID="{1F2B3C85-ED06-C34C-A023-EF889404EF5D}" presName="rootText" presStyleLbl="node4" presStyleIdx="5" presStyleCnt="8">
        <dgm:presLayoutVars>
          <dgm:chPref val="3"/>
        </dgm:presLayoutVars>
      </dgm:prSet>
      <dgm:spPr/>
    </dgm:pt>
    <dgm:pt modelId="{01189634-BD69-6244-8BED-646149AC3BB5}" type="pres">
      <dgm:prSet presAssocID="{1F2B3C85-ED06-C34C-A023-EF889404EF5D}" presName="rootConnector" presStyleLbl="node4" presStyleIdx="5" presStyleCnt="8"/>
      <dgm:spPr/>
    </dgm:pt>
    <dgm:pt modelId="{00222593-7EF3-6F43-9E6A-930BD6EC2211}" type="pres">
      <dgm:prSet presAssocID="{1F2B3C85-ED06-C34C-A023-EF889404EF5D}" presName="hierChild4" presStyleCnt="0"/>
      <dgm:spPr/>
    </dgm:pt>
    <dgm:pt modelId="{7B35918E-5838-2C43-9A5A-A625FDB2F80A}" type="pres">
      <dgm:prSet presAssocID="{1F2B3C85-ED06-C34C-A023-EF889404EF5D}" presName="hierChild5" presStyleCnt="0"/>
      <dgm:spPr/>
    </dgm:pt>
    <dgm:pt modelId="{7F71024A-0741-F94A-87EE-949121E2C650}" type="pres">
      <dgm:prSet presAssocID="{88D997CA-D0A9-4846-A3F4-96C9B3E1576B}" presName="Name37" presStyleLbl="parChTrans1D4" presStyleIdx="6" presStyleCnt="8"/>
      <dgm:spPr/>
    </dgm:pt>
    <dgm:pt modelId="{9F2319B5-CB96-3C4E-910F-4DAE42A55DF3}" type="pres">
      <dgm:prSet presAssocID="{6443FC6B-0372-0043-BE0E-206E009430FE}" presName="hierRoot2" presStyleCnt="0">
        <dgm:presLayoutVars>
          <dgm:hierBranch val="init"/>
        </dgm:presLayoutVars>
      </dgm:prSet>
      <dgm:spPr/>
    </dgm:pt>
    <dgm:pt modelId="{55AF2BE6-5966-EE4D-A059-DECD4526FF60}" type="pres">
      <dgm:prSet presAssocID="{6443FC6B-0372-0043-BE0E-206E009430FE}" presName="rootComposite" presStyleCnt="0"/>
      <dgm:spPr/>
    </dgm:pt>
    <dgm:pt modelId="{51DD1723-7F87-B741-A912-ABE5C7525627}" type="pres">
      <dgm:prSet presAssocID="{6443FC6B-0372-0043-BE0E-206E009430FE}" presName="rootText" presStyleLbl="node4" presStyleIdx="6" presStyleCnt="8">
        <dgm:presLayoutVars>
          <dgm:chPref val="3"/>
        </dgm:presLayoutVars>
      </dgm:prSet>
      <dgm:spPr/>
    </dgm:pt>
    <dgm:pt modelId="{470B5FC5-74D9-0E40-A18A-924FAFBC4C34}" type="pres">
      <dgm:prSet presAssocID="{6443FC6B-0372-0043-BE0E-206E009430FE}" presName="rootConnector" presStyleLbl="node4" presStyleIdx="6" presStyleCnt="8"/>
      <dgm:spPr/>
    </dgm:pt>
    <dgm:pt modelId="{F68746EC-1B81-1F4C-9FBA-0D8B203A26C7}" type="pres">
      <dgm:prSet presAssocID="{6443FC6B-0372-0043-BE0E-206E009430FE}" presName="hierChild4" presStyleCnt="0"/>
      <dgm:spPr/>
    </dgm:pt>
    <dgm:pt modelId="{4EA3ACAC-8D91-3541-977A-1F7407728617}" type="pres">
      <dgm:prSet presAssocID="{6443FC6B-0372-0043-BE0E-206E009430FE}" presName="hierChild5" presStyleCnt="0"/>
      <dgm:spPr/>
    </dgm:pt>
    <dgm:pt modelId="{E4416A7C-E53C-234C-AEC6-2CB937255793}" type="pres">
      <dgm:prSet presAssocID="{8CCFD4E4-3096-F14C-9D21-4DF1F005567C}" presName="Name37" presStyleLbl="parChTrans1D4" presStyleIdx="7" presStyleCnt="8"/>
      <dgm:spPr/>
    </dgm:pt>
    <dgm:pt modelId="{E9721C8E-914B-CA4B-828A-CDA585ED4F25}" type="pres">
      <dgm:prSet presAssocID="{62188710-3439-8746-925A-2108BDD34609}" presName="hierRoot2" presStyleCnt="0">
        <dgm:presLayoutVars>
          <dgm:hierBranch val="init"/>
        </dgm:presLayoutVars>
      </dgm:prSet>
      <dgm:spPr/>
    </dgm:pt>
    <dgm:pt modelId="{F455549E-3470-6248-802A-D27777BA50AF}" type="pres">
      <dgm:prSet presAssocID="{62188710-3439-8746-925A-2108BDD34609}" presName="rootComposite" presStyleCnt="0"/>
      <dgm:spPr/>
    </dgm:pt>
    <dgm:pt modelId="{D02072C7-BBF1-2444-A400-AAC79D5AF9F5}" type="pres">
      <dgm:prSet presAssocID="{62188710-3439-8746-925A-2108BDD34609}" presName="rootText" presStyleLbl="node4" presStyleIdx="7" presStyleCnt="8">
        <dgm:presLayoutVars>
          <dgm:chPref val="3"/>
        </dgm:presLayoutVars>
      </dgm:prSet>
      <dgm:spPr/>
    </dgm:pt>
    <dgm:pt modelId="{EA276BF0-BEBB-F643-AD08-382A88E662D2}" type="pres">
      <dgm:prSet presAssocID="{62188710-3439-8746-925A-2108BDD34609}" presName="rootConnector" presStyleLbl="node4" presStyleIdx="7" presStyleCnt="8"/>
      <dgm:spPr/>
    </dgm:pt>
    <dgm:pt modelId="{CCA9BDA5-1AE4-AC46-9596-6A85FC7DC9EA}" type="pres">
      <dgm:prSet presAssocID="{62188710-3439-8746-925A-2108BDD34609}" presName="hierChild4" presStyleCnt="0"/>
      <dgm:spPr/>
    </dgm:pt>
    <dgm:pt modelId="{B4E1187E-0B10-CA42-9AC0-0CD174B5D0E9}" type="pres">
      <dgm:prSet presAssocID="{62188710-3439-8746-925A-2108BDD34609}" presName="hierChild5" presStyleCnt="0"/>
      <dgm:spPr/>
    </dgm:pt>
    <dgm:pt modelId="{9259E215-3799-AF47-817A-5ADE02D496B5}" type="pres">
      <dgm:prSet presAssocID="{C3CA6FDF-6602-E54C-8A42-0FF335143082}" presName="hierChild5" presStyleCnt="0"/>
      <dgm:spPr/>
    </dgm:pt>
    <dgm:pt modelId="{7D84A45F-3B79-9B44-B46B-0459AC4DFB08}" type="pres">
      <dgm:prSet presAssocID="{761CFA73-B1BE-3249-B637-5703B34DC9E0}" presName="hierChild5" presStyleCnt="0"/>
      <dgm:spPr/>
    </dgm:pt>
    <dgm:pt modelId="{B3D97CD2-D312-2341-804D-3113A7A9D3F4}" type="pres">
      <dgm:prSet presAssocID="{7B888FDF-4492-A14E-8A28-4CE64EEE4B8A}" presName="hierChild3" presStyleCnt="0"/>
      <dgm:spPr/>
    </dgm:pt>
  </dgm:ptLst>
  <dgm:cxnLst>
    <dgm:cxn modelId="{99305305-D26A-8A46-A9A0-9DA3FA088F46}" type="presOf" srcId="{62188710-3439-8746-925A-2108BDD34609}" destId="{D02072C7-BBF1-2444-A400-AAC79D5AF9F5}" srcOrd="0" destOrd="0" presId="urn:microsoft.com/office/officeart/2005/8/layout/orgChart1"/>
    <dgm:cxn modelId="{0BE2010B-659A-F948-A5D0-1B2135726E22}" type="presOf" srcId="{88D997CA-D0A9-4846-A3F4-96C9B3E1576B}" destId="{7F71024A-0741-F94A-87EE-949121E2C650}" srcOrd="0" destOrd="0" presId="urn:microsoft.com/office/officeart/2005/8/layout/orgChart1"/>
    <dgm:cxn modelId="{B410BE0D-D873-3F41-B513-B7248975E127}" type="presOf" srcId="{8CCFD4E4-3096-F14C-9D21-4DF1F005567C}" destId="{E4416A7C-E53C-234C-AEC6-2CB937255793}" srcOrd="0" destOrd="0" presId="urn:microsoft.com/office/officeart/2005/8/layout/orgChart1"/>
    <dgm:cxn modelId="{B0D8CD20-4A2C-1344-9FF0-FA4D4C6BF5F0}" srcId="{E1524932-225A-EF4C-B7D3-BA01D3F3E5C1}" destId="{321C06A8-2986-2E4D-8C4A-A592BAC3A97D}" srcOrd="0" destOrd="0" parTransId="{E516C0C3-B582-9144-925B-B211232083A8}" sibTransId="{7E2B4539-E429-0547-B956-1AD5187C8F3D}"/>
    <dgm:cxn modelId="{70C34824-0DA9-1F41-93FE-5DD7310E3294}" type="presOf" srcId="{E516C0C3-B582-9144-925B-B211232083A8}" destId="{BFEA6405-1161-9D42-9708-5E32046292B7}" srcOrd="0" destOrd="0" presId="urn:microsoft.com/office/officeart/2005/8/layout/orgChart1"/>
    <dgm:cxn modelId="{A0777C25-E104-2F45-8BAF-0C585A9BA145}" type="presOf" srcId="{E1524932-225A-EF4C-B7D3-BA01D3F3E5C1}" destId="{8E8DB02F-27EC-2948-9744-EB499713F4A4}" srcOrd="1" destOrd="0" presId="urn:microsoft.com/office/officeart/2005/8/layout/orgChart1"/>
    <dgm:cxn modelId="{20EBFF2B-30BA-5141-AD4E-F96ED23B47CB}" type="presOf" srcId="{1FD8A193-DAAA-AD49-B2CB-E833B8393D1B}" destId="{03B5C4A3-E14A-DC43-A23F-7D8F93114B6B}" srcOrd="1" destOrd="0" presId="urn:microsoft.com/office/officeart/2005/8/layout/orgChart1"/>
    <dgm:cxn modelId="{7663C72D-8C79-F54F-9F9A-790DEB4F7DB4}" type="presOf" srcId="{6443FC6B-0372-0043-BE0E-206E009430FE}" destId="{51DD1723-7F87-B741-A912-ABE5C7525627}" srcOrd="0" destOrd="0" presId="urn:microsoft.com/office/officeart/2005/8/layout/orgChart1"/>
    <dgm:cxn modelId="{089DAB34-3943-1F40-A75D-82F94DFCA3B5}" srcId="{761CFA73-B1BE-3249-B637-5703B34DC9E0}" destId="{E1524932-225A-EF4C-B7D3-BA01D3F3E5C1}" srcOrd="0" destOrd="0" parTransId="{50B381C0-DF2B-1D43-8C70-DE1B6CB7194A}" sibTransId="{2D53EA72-8548-2549-9EDC-F9E1CB8943DC}"/>
    <dgm:cxn modelId="{4F7E0B3A-2757-3745-B733-4CAC26FC8EF8}" srcId="{761CFA73-B1BE-3249-B637-5703B34DC9E0}" destId="{BD681464-6EF8-9842-A9AE-37A8BAF301DA}" srcOrd="1" destOrd="0" parTransId="{431997EF-46C3-7A40-898C-418081E1F59C}" sibTransId="{834C6F65-4F6F-0146-BBDE-9E1C7E82EAA9}"/>
    <dgm:cxn modelId="{7FE9925B-FC48-3D47-964A-C7457AF12DE7}" type="presOf" srcId="{1FD8A193-DAAA-AD49-B2CB-E833B8393D1B}" destId="{F94A7050-DD15-A444-A485-7856C0F935B9}" srcOrd="0" destOrd="0" presId="urn:microsoft.com/office/officeart/2005/8/layout/orgChart1"/>
    <dgm:cxn modelId="{37239E5B-3DC7-7B4A-83E3-78CC63F45266}" type="presOf" srcId="{02DB5204-F64D-F44A-ADA8-C4CFF0212450}" destId="{040EBB65-C29B-6D4D-B21F-A1E7D9DB55D3}" srcOrd="0" destOrd="0" presId="urn:microsoft.com/office/officeart/2005/8/layout/orgChart1"/>
    <dgm:cxn modelId="{B0B4BE5B-6E19-734F-9E55-DC60680A64DF}" type="presOf" srcId="{9B829DA3-D165-2B42-88D0-9ED3DE83097D}" destId="{0544A36A-F435-7445-9C94-D1962E9491F9}" srcOrd="0" destOrd="0" presId="urn:microsoft.com/office/officeart/2005/8/layout/orgChart1"/>
    <dgm:cxn modelId="{C82A0D5F-1FB1-DD49-AD96-A3DFD262EBA6}" type="presOf" srcId="{BF489532-2ABE-1A49-9D70-B01CD6ABC877}" destId="{EEF37FE8-B3BA-EA46-8038-4BBAAFB62D9E}" srcOrd="1" destOrd="0" presId="urn:microsoft.com/office/officeart/2005/8/layout/orgChart1"/>
    <dgm:cxn modelId="{EF7A9D64-D12A-F24A-A05B-03747807D6DF}" srcId="{E1524932-225A-EF4C-B7D3-BA01D3F3E5C1}" destId="{A687AC6C-37D8-244D-B030-D85A822C27D0}" srcOrd="1" destOrd="0" parTransId="{AFC0A822-638C-9846-B94E-D66D651686D0}" sibTransId="{56A33695-C993-ED4B-B610-DA3866B7B02B}"/>
    <dgm:cxn modelId="{3AA84E68-54F2-A842-9246-521D2E9CC7E8}" type="presOf" srcId="{2DEF27AF-3821-7D47-8231-0E1C822F2E8E}" destId="{7CAC46E2-D90B-BC4A-9F38-FADC577B7581}" srcOrd="0" destOrd="0" presId="urn:microsoft.com/office/officeart/2005/8/layout/orgChart1"/>
    <dgm:cxn modelId="{87A4944B-17EA-844D-B53B-341A9DCFD6C5}" srcId="{BD681464-6EF8-9842-A9AE-37A8BAF301DA}" destId="{01136E4C-884A-4340-A518-B370923FBD26}" srcOrd="0" destOrd="0" parTransId="{02DB5204-F64D-F44A-ADA8-C4CFF0212450}" sibTransId="{6A1E53AC-22A8-5B43-874E-A1E48297A9C1}"/>
    <dgm:cxn modelId="{A7A1054D-1E1B-3847-9D5E-4A08EDFBCE60}" type="presOf" srcId="{E16B25DC-8CB6-0042-BD10-D3725394A6C0}" destId="{B0F72D31-16C0-1E4B-AB68-26698E0D6425}" srcOrd="0" destOrd="0" presId="urn:microsoft.com/office/officeart/2005/8/layout/orgChart1"/>
    <dgm:cxn modelId="{1205944D-8624-C44C-A103-FB8C649ACF01}" srcId="{BD681464-6EF8-9842-A9AE-37A8BAF301DA}" destId="{BF489532-2ABE-1A49-9D70-B01CD6ABC877}" srcOrd="1" destOrd="0" parTransId="{E33CBD05-1507-9745-82E0-3D59CA1DF14A}" sibTransId="{A57AD002-7CF7-254B-95A9-77F2B24B379A}"/>
    <dgm:cxn modelId="{A4C3EB4D-C5FC-804F-98AB-BB6BA3DEE21C}" type="presOf" srcId="{D15B0E0C-C1C2-844D-82DC-5D0DF7CE15EA}" destId="{D553B272-D40B-784A-AE07-9DF0ACBCB692}" srcOrd="0" destOrd="0" presId="urn:microsoft.com/office/officeart/2005/8/layout/orgChart1"/>
    <dgm:cxn modelId="{EDC7DC4E-B6A0-6445-AAEF-0A365512E2EB}" type="presOf" srcId="{01136E4C-884A-4340-A518-B370923FBD26}" destId="{1786BE97-F2F6-4347-9EB6-CD6A587132A1}" srcOrd="0" destOrd="0" presId="urn:microsoft.com/office/officeart/2005/8/layout/orgChart1"/>
    <dgm:cxn modelId="{A7C03F71-52E2-3D43-8C16-BA9619F741E9}" type="presOf" srcId="{BD681464-6EF8-9842-A9AE-37A8BAF301DA}" destId="{86128051-8B2D-CB47-A67D-3091BADCFAD1}" srcOrd="0" destOrd="0" presId="urn:microsoft.com/office/officeart/2005/8/layout/orgChart1"/>
    <dgm:cxn modelId="{968C2855-52CF-164F-9E78-63428D428B05}" type="presOf" srcId="{7B888FDF-4492-A14E-8A28-4CE64EEE4B8A}" destId="{46450179-16EC-EE48-8D66-9362AE315601}" srcOrd="1" destOrd="0" presId="urn:microsoft.com/office/officeart/2005/8/layout/orgChart1"/>
    <dgm:cxn modelId="{CEDAC378-AE21-5C46-BA48-813D69F87B37}" type="presOf" srcId="{321C06A8-2986-2E4D-8C4A-A592BAC3A97D}" destId="{430814AB-5487-1341-A460-55187C64DEEC}" srcOrd="0" destOrd="0" presId="urn:microsoft.com/office/officeart/2005/8/layout/orgChart1"/>
    <dgm:cxn modelId="{2D0B417B-74B9-D24B-A86A-8F8A3F5871A6}" type="presOf" srcId="{01136E4C-884A-4340-A518-B370923FBD26}" destId="{53AF61BA-4767-174C-9106-8334399793F0}" srcOrd="1" destOrd="0" presId="urn:microsoft.com/office/officeart/2005/8/layout/orgChart1"/>
    <dgm:cxn modelId="{6AE5307E-9510-D241-99F6-E9D28685DA09}" srcId="{C3CA6FDF-6602-E54C-8A42-0FF335143082}" destId="{62188710-3439-8746-925A-2108BDD34609}" srcOrd="2" destOrd="0" parTransId="{8CCFD4E4-3096-F14C-9D21-4DF1F005567C}" sibTransId="{9A71C8D4-6DCA-4048-BF88-A125E388C5E3}"/>
    <dgm:cxn modelId="{C1484D89-CEF7-804D-87B9-85A90F072930}" type="presOf" srcId="{F3474CCA-1B12-6840-A337-33E67703C6FD}" destId="{E919E8EE-3322-C343-9557-C7B93BFABB08}" srcOrd="0" destOrd="0" presId="urn:microsoft.com/office/officeart/2005/8/layout/orgChart1"/>
    <dgm:cxn modelId="{B9C1E689-27E0-2442-AF3C-8348190D8AE5}" type="presOf" srcId="{431997EF-46C3-7A40-898C-418081E1F59C}" destId="{29B333F7-6A7B-2A4B-B8AB-6B0A65D1676C}" srcOrd="0" destOrd="0" presId="urn:microsoft.com/office/officeart/2005/8/layout/orgChart1"/>
    <dgm:cxn modelId="{8CF7C48B-AD9E-C042-8819-55838F5887BB}" type="presOf" srcId="{C3CA6FDF-6602-E54C-8A42-0FF335143082}" destId="{871DABE5-0E69-3A44-A094-03A8FA0DE2A8}" srcOrd="1" destOrd="0" presId="urn:microsoft.com/office/officeart/2005/8/layout/orgChart1"/>
    <dgm:cxn modelId="{3350B58E-C460-4C4A-99BA-85DB5A88F89C}" srcId="{761CFA73-B1BE-3249-B637-5703B34DC9E0}" destId="{C3CA6FDF-6602-E54C-8A42-0FF335143082}" srcOrd="2" destOrd="0" parTransId="{D15B0E0C-C1C2-844D-82DC-5D0DF7CE15EA}" sibTransId="{E3BB7ED3-D394-CA46-A4A5-E9CF39354E20}"/>
    <dgm:cxn modelId="{3D427E92-DF79-E347-AD8B-885B778E4818}" type="presOf" srcId="{1F2B3C85-ED06-C34C-A023-EF889404EF5D}" destId="{01189634-BD69-6244-8BED-646149AC3BB5}" srcOrd="1" destOrd="0" presId="urn:microsoft.com/office/officeart/2005/8/layout/orgChart1"/>
    <dgm:cxn modelId="{078B3A99-BCF7-1F47-B9F2-EF035F7C00B4}" type="presOf" srcId="{321C06A8-2986-2E4D-8C4A-A592BAC3A97D}" destId="{746FA258-11A9-9A44-A4C0-0B2B220F9FF5}" srcOrd="1" destOrd="0" presId="urn:microsoft.com/office/officeart/2005/8/layout/orgChart1"/>
    <dgm:cxn modelId="{6AF2F9A3-0F54-8E4E-989E-FCC4D6F90C9A}" type="presOf" srcId="{7B888FDF-4492-A14E-8A28-4CE64EEE4B8A}" destId="{967F2092-E1DB-D947-91DF-41C09E6838FC}" srcOrd="0" destOrd="0" presId="urn:microsoft.com/office/officeart/2005/8/layout/orgChart1"/>
    <dgm:cxn modelId="{F25793A8-D637-B24C-9351-952C083F2444}" type="presOf" srcId="{A687AC6C-37D8-244D-B030-D85A822C27D0}" destId="{836CC5D9-7509-3043-8F2D-F4CE4BA213A9}" srcOrd="1" destOrd="0" presId="urn:microsoft.com/office/officeart/2005/8/layout/orgChart1"/>
    <dgm:cxn modelId="{6FB8E3AD-B455-FB4E-B7BE-1AA8174AEE34}" srcId="{9B829DA3-D165-2B42-88D0-9ED3DE83097D}" destId="{7B888FDF-4492-A14E-8A28-4CE64EEE4B8A}" srcOrd="0" destOrd="0" parTransId="{4957D58C-5416-F34B-904E-EA09D472C5B5}" sibTransId="{C1CCC5FB-6D3F-6E4D-806B-6E7BE6962A4D}"/>
    <dgm:cxn modelId="{B9517AAF-78E1-D740-B355-14D3A9A15711}" type="presOf" srcId="{1F2B3C85-ED06-C34C-A023-EF889404EF5D}" destId="{01D5B2B2-5751-CA41-B6F6-BB456D6C81A5}" srcOrd="0" destOrd="0" presId="urn:microsoft.com/office/officeart/2005/8/layout/orgChart1"/>
    <dgm:cxn modelId="{FC0BCAB0-E120-AF42-949E-819BD207F67C}" type="presOf" srcId="{761CFA73-B1BE-3249-B637-5703B34DC9E0}" destId="{41E2DF2A-3831-724A-A247-F0487F79153C}" srcOrd="1" destOrd="0" presId="urn:microsoft.com/office/officeart/2005/8/layout/orgChart1"/>
    <dgm:cxn modelId="{D00FD5BC-98F6-0546-B2B6-39A5319720B9}" type="presOf" srcId="{761CFA73-B1BE-3249-B637-5703B34DC9E0}" destId="{EA25652F-B0E7-234F-A684-8B9B378EFCA1}" srcOrd="0" destOrd="0" presId="urn:microsoft.com/office/officeart/2005/8/layout/orgChart1"/>
    <dgm:cxn modelId="{5A0304BF-0984-1A40-81BD-6349280C8FDB}" type="presOf" srcId="{BF489532-2ABE-1A49-9D70-B01CD6ABC877}" destId="{8A509ABD-D1F0-DB4F-B2FE-0263F75CE5C1}" srcOrd="0" destOrd="0" presId="urn:microsoft.com/office/officeart/2005/8/layout/orgChart1"/>
    <dgm:cxn modelId="{029F74BF-7DE1-704B-AC7E-B2D53D25F30D}" type="presOf" srcId="{50B381C0-DF2B-1D43-8C70-DE1B6CB7194A}" destId="{302040D1-7B1A-744E-B4EC-05471C595376}" srcOrd="0" destOrd="0" presId="urn:microsoft.com/office/officeart/2005/8/layout/orgChart1"/>
    <dgm:cxn modelId="{C8FC9CBF-B2BE-9B41-AABE-D16C7AE1E87D}" srcId="{7B888FDF-4492-A14E-8A28-4CE64EEE4B8A}" destId="{761CFA73-B1BE-3249-B637-5703B34DC9E0}" srcOrd="0" destOrd="0" parTransId="{F3474CCA-1B12-6840-A337-33E67703C6FD}" sibTransId="{A6061A21-E483-0A44-BD33-0646B8D0482C}"/>
    <dgm:cxn modelId="{210475C5-E4C4-674B-A771-AA24CA80A169}" srcId="{E1524932-225A-EF4C-B7D3-BA01D3F3E5C1}" destId="{1FD8A193-DAAA-AD49-B2CB-E833B8393D1B}" srcOrd="2" destOrd="0" parTransId="{E16B25DC-8CB6-0042-BD10-D3725394A6C0}" sibTransId="{CC087F5F-C6B4-E64C-9F96-571D00D9F06F}"/>
    <dgm:cxn modelId="{842472C9-626E-2F44-9702-B123584B52A6}" type="presOf" srcId="{62188710-3439-8746-925A-2108BDD34609}" destId="{EA276BF0-BEBB-F643-AD08-382A88E662D2}" srcOrd="1" destOrd="0" presId="urn:microsoft.com/office/officeart/2005/8/layout/orgChart1"/>
    <dgm:cxn modelId="{E0647CD3-8815-034F-86E9-DA9EACA68D4D}" type="presOf" srcId="{A687AC6C-37D8-244D-B030-D85A822C27D0}" destId="{758BEDEB-6466-E443-840A-A71AE4D8DECF}" srcOrd="0" destOrd="0" presId="urn:microsoft.com/office/officeart/2005/8/layout/orgChart1"/>
    <dgm:cxn modelId="{9267C6D8-8B8A-6244-A3D8-D220425B30F8}" type="presOf" srcId="{C3CA6FDF-6602-E54C-8A42-0FF335143082}" destId="{C5CFDF2C-CE03-DC43-8B84-A91DD02BC5F7}" srcOrd="0" destOrd="0" presId="urn:microsoft.com/office/officeart/2005/8/layout/orgChart1"/>
    <dgm:cxn modelId="{ED8016E0-4C8D-7C4B-BF5E-32F4CBA023AF}" type="presOf" srcId="{E1524932-225A-EF4C-B7D3-BA01D3F3E5C1}" destId="{843F5EC3-9A45-0244-908F-989B9D55E219}" srcOrd="0" destOrd="0" presId="urn:microsoft.com/office/officeart/2005/8/layout/orgChart1"/>
    <dgm:cxn modelId="{BB9CB5E3-F4F4-E34A-9C4D-D1C68EF305F6}" type="presOf" srcId="{BD681464-6EF8-9842-A9AE-37A8BAF301DA}" destId="{76579086-8FF4-BA45-9EE2-A601A0910A15}" srcOrd="1" destOrd="0" presId="urn:microsoft.com/office/officeart/2005/8/layout/orgChart1"/>
    <dgm:cxn modelId="{7A602EF1-8947-6449-96EB-BD831D66DAB5}" srcId="{C3CA6FDF-6602-E54C-8A42-0FF335143082}" destId="{1F2B3C85-ED06-C34C-A023-EF889404EF5D}" srcOrd="0" destOrd="0" parTransId="{2DEF27AF-3821-7D47-8231-0E1C822F2E8E}" sibTransId="{F724C981-A5CD-8243-AC11-5EB374A35BF8}"/>
    <dgm:cxn modelId="{303DF7F1-23E0-4A4A-881A-46EE667937C1}" type="presOf" srcId="{6443FC6B-0372-0043-BE0E-206E009430FE}" destId="{470B5FC5-74D9-0E40-A18A-924FAFBC4C34}" srcOrd="1" destOrd="0" presId="urn:microsoft.com/office/officeart/2005/8/layout/orgChart1"/>
    <dgm:cxn modelId="{CCF7CAF3-2F17-0A48-9ED9-1B20672D7D15}" type="presOf" srcId="{E33CBD05-1507-9745-82E0-3D59CA1DF14A}" destId="{087DC791-3436-A84D-BCE4-16F1979E881E}" srcOrd="0" destOrd="0" presId="urn:microsoft.com/office/officeart/2005/8/layout/orgChart1"/>
    <dgm:cxn modelId="{5F7CE7F3-9887-0345-A4B4-AC3FCBE6AF1D}" srcId="{C3CA6FDF-6602-E54C-8A42-0FF335143082}" destId="{6443FC6B-0372-0043-BE0E-206E009430FE}" srcOrd="1" destOrd="0" parTransId="{88D997CA-D0A9-4846-A3F4-96C9B3E1576B}" sibTransId="{26D4DF23-0C84-8F4F-81D0-82F0C9C4EAD0}"/>
    <dgm:cxn modelId="{D0BEC0FA-7E78-F44E-826E-C2C42F177727}" type="presOf" srcId="{AFC0A822-638C-9846-B94E-D66D651686D0}" destId="{C1D5BD8A-3FB9-1943-BC3C-F0E3A6030111}" srcOrd="0" destOrd="0" presId="urn:microsoft.com/office/officeart/2005/8/layout/orgChart1"/>
    <dgm:cxn modelId="{838335D4-FA58-6E4E-A9F9-DDC04847A9BB}" type="presParOf" srcId="{0544A36A-F435-7445-9C94-D1962E9491F9}" destId="{925DCD10-7FAA-4F47-A5E0-66381CD2002E}" srcOrd="0" destOrd="0" presId="urn:microsoft.com/office/officeart/2005/8/layout/orgChart1"/>
    <dgm:cxn modelId="{5868B3C8-5775-B741-A2B8-CFA86B6EE840}" type="presParOf" srcId="{925DCD10-7FAA-4F47-A5E0-66381CD2002E}" destId="{3B00BFFE-241D-654F-939D-CB8DA2CB0819}" srcOrd="0" destOrd="0" presId="urn:microsoft.com/office/officeart/2005/8/layout/orgChart1"/>
    <dgm:cxn modelId="{0EC43B85-44D6-9C46-AA6B-844E2AFFE143}" type="presParOf" srcId="{3B00BFFE-241D-654F-939D-CB8DA2CB0819}" destId="{967F2092-E1DB-D947-91DF-41C09E6838FC}" srcOrd="0" destOrd="0" presId="urn:microsoft.com/office/officeart/2005/8/layout/orgChart1"/>
    <dgm:cxn modelId="{43B9B716-58A5-0D48-B6AA-4FA1F6C1AB84}" type="presParOf" srcId="{3B00BFFE-241D-654F-939D-CB8DA2CB0819}" destId="{46450179-16EC-EE48-8D66-9362AE315601}" srcOrd="1" destOrd="0" presId="urn:microsoft.com/office/officeart/2005/8/layout/orgChart1"/>
    <dgm:cxn modelId="{EF17FE71-68F5-1F43-ABDA-CD1CDA94ADE7}" type="presParOf" srcId="{925DCD10-7FAA-4F47-A5E0-66381CD2002E}" destId="{8EE723BF-73A5-DA46-A045-9B1C664861ED}" srcOrd="1" destOrd="0" presId="urn:microsoft.com/office/officeart/2005/8/layout/orgChart1"/>
    <dgm:cxn modelId="{8313E81D-9156-C748-8068-987BDF4CE8F6}" type="presParOf" srcId="{8EE723BF-73A5-DA46-A045-9B1C664861ED}" destId="{E919E8EE-3322-C343-9557-C7B93BFABB08}" srcOrd="0" destOrd="0" presId="urn:microsoft.com/office/officeart/2005/8/layout/orgChart1"/>
    <dgm:cxn modelId="{B3ED606E-02BB-4046-B301-ED87D67AF605}" type="presParOf" srcId="{8EE723BF-73A5-DA46-A045-9B1C664861ED}" destId="{C2F4F1E7-70BC-E947-9EA3-EF97102ADE45}" srcOrd="1" destOrd="0" presId="urn:microsoft.com/office/officeart/2005/8/layout/orgChart1"/>
    <dgm:cxn modelId="{80C5B5D7-E207-6045-A38B-26C3F86DE16B}" type="presParOf" srcId="{C2F4F1E7-70BC-E947-9EA3-EF97102ADE45}" destId="{EB453F03-F914-BF40-95C5-D52556AB3898}" srcOrd="0" destOrd="0" presId="urn:microsoft.com/office/officeart/2005/8/layout/orgChart1"/>
    <dgm:cxn modelId="{4746AB2A-D839-6F49-AAA5-804A6736F8D7}" type="presParOf" srcId="{EB453F03-F914-BF40-95C5-D52556AB3898}" destId="{EA25652F-B0E7-234F-A684-8B9B378EFCA1}" srcOrd="0" destOrd="0" presId="urn:microsoft.com/office/officeart/2005/8/layout/orgChart1"/>
    <dgm:cxn modelId="{62BB8DE6-9383-3A45-BB37-4400AA66CCE4}" type="presParOf" srcId="{EB453F03-F914-BF40-95C5-D52556AB3898}" destId="{41E2DF2A-3831-724A-A247-F0487F79153C}" srcOrd="1" destOrd="0" presId="urn:microsoft.com/office/officeart/2005/8/layout/orgChart1"/>
    <dgm:cxn modelId="{F1E7D0F7-7A83-BF41-93EE-C7D8FF892F64}" type="presParOf" srcId="{C2F4F1E7-70BC-E947-9EA3-EF97102ADE45}" destId="{09032679-A966-5240-A6CB-C61B6FF4E12C}" srcOrd="1" destOrd="0" presId="urn:microsoft.com/office/officeart/2005/8/layout/orgChart1"/>
    <dgm:cxn modelId="{FEF425C5-80F2-7645-8740-C9AE0F2118A7}" type="presParOf" srcId="{09032679-A966-5240-A6CB-C61B6FF4E12C}" destId="{302040D1-7B1A-744E-B4EC-05471C595376}" srcOrd="0" destOrd="0" presId="urn:microsoft.com/office/officeart/2005/8/layout/orgChart1"/>
    <dgm:cxn modelId="{9A858A08-254F-FE43-9250-8C6E6B66BC81}" type="presParOf" srcId="{09032679-A966-5240-A6CB-C61B6FF4E12C}" destId="{93AC00FE-181B-7940-A31A-0C8E97C5134A}" srcOrd="1" destOrd="0" presId="urn:microsoft.com/office/officeart/2005/8/layout/orgChart1"/>
    <dgm:cxn modelId="{B0715207-1FCC-444C-ACE8-4F0CBEE5E5F5}" type="presParOf" srcId="{93AC00FE-181B-7940-A31A-0C8E97C5134A}" destId="{ABE90007-619F-4842-BB54-1C3EF2F15A40}" srcOrd="0" destOrd="0" presId="urn:microsoft.com/office/officeart/2005/8/layout/orgChart1"/>
    <dgm:cxn modelId="{29F4639D-2FDB-AC45-9D2B-282380F298EA}" type="presParOf" srcId="{ABE90007-619F-4842-BB54-1C3EF2F15A40}" destId="{843F5EC3-9A45-0244-908F-989B9D55E219}" srcOrd="0" destOrd="0" presId="urn:microsoft.com/office/officeart/2005/8/layout/orgChart1"/>
    <dgm:cxn modelId="{5422A159-761E-264B-95EA-60285E1A7D33}" type="presParOf" srcId="{ABE90007-619F-4842-BB54-1C3EF2F15A40}" destId="{8E8DB02F-27EC-2948-9744-EB499713F4A4}" srcOrd="1" destOrd="0" presId="urn:microsoft.com/office/officeart/2005/8/layout/orgChart1"/>
    <dgm:cxn modelId="{CA9BE29C-DEEC-7F40-8E5A-2998FC5D7A93}" type="presParOf" srcId="{93AC00FE-181B-7940-A31A-0C8E97C5134A}" destId="{EA0BE384-8381-4D41-9C43-D824A805A20D}" srcOrd="1" destOrd="0" presId="urn:microsoft.com/office/officeart/2005/8/layout/orgChart1"/>
    <dgm:cxn modelId="{A4EAE01B-2C4A-084A-A63A-3B73E84A2ABA}" type="presParOf" srcId="{EA0BE384-8381-4D41-9C43-D824A805A20D}" destId="{BFEA6405-1161-9D42-9708-5E32046292B7}" srcOrd="0" destOrd="0" presId="urn:microsoft.com/office/officeart/2005/8/layout/orgChart1"/>
    <dgm:cxn modelId="{2173E0BC-3069-934E-B083-9B6CF93B5E56}" type="presParOf" srcId="{EA0BE384-8381-4D41-9C43-D824A805A20D}" destId="{AF7A6376-4F20-2D42-8860-862FCB78D627}" srcOrd="1" destOrd="0" presId="urn:microsoft.com/office/officeart/2005/8/layout/orgChart1"/>
    <dgm:cxn modelId="{EF0B4C95-746B-8F48-BB8C-92AF2168A2ED}" type="presParOf" srcId="{AF7A6376-4F20-2D42-8860-862FCB78D627}" destId="{184B4454-7270-D24C-AF5C-B11186DADC8D}" srcOrd="0" destOrd="0" presId="urn:microsoft.com/office/officeart/2005/8/layout/orgChart1"/>
    <dgm:cxn modelId="{47426869-9680-4D49-B232-1EBA8E4C62FD}" type="presParOf" srcId="{184B4454-7270-D24C-AF5C-B11186DADC8D}" destId="{430814AB-5487-1341-A460-55187C64DEEC}" srcOrd="0" destOrd="0" presId="urn:microsoft.com/office/officeart/2005/8/layout/orgChart1"/>
    <dgm:cxn modelId="{CB5A72FD-52A3-1F4B-9ECB-8B5207C40A1B}" type="presParOf" srcId="{184B4454-7270-D24C-AF5C-B11186DADC8D}" destId="{746FA258-11A9-9A44-A4C0-0B2B220F9FF5}" srcOrd="1" destOrd="0" presId="urn:microsoft.com/office/officeart/2005/8/layout/orgChart1"/>
    <dgm:cxn modelId="{7DD6068A-150F-CA47-8008-F5CB364FC1B6}" type="presParOf" srcId="{AF7A6376-4F20-2D42-8860-862FCB78D627}" destId="{F606E9C7-4161-374C-A554-7B4B8449E9AC}" srcOrd="1" destOrd="0" presId="urn:microsoft.com/office/officeart/2005/8/layout/orgChart1"/>
    <dgm:cxn modelId="{918EA231-9566-9F4E-90D7-90F55B903DAB}" type="presParOf" srcId="{AF7A6376-4F20-2D42-8860-862FCB78D627}" destId="{DC0B4BDD-5BC7-7D4A-BF9E-08C8914338E0}" srcOrd="2" destOrd="0" presId="urn:microsoft.com/office/officeart/2005/8/layout/orgChart1"/>
    <dgm:cxn modelId="{18978C8E-4F16-884C-8355-6DD8B14E2F18}" type="presParOf" srcId="{EA0BE384-8381-4D41-9C43-D824A805A20D}" destId="{C1D5BD8A-3FB9-1943-BC3C-F0E3A6030111}" srcOrd="2" destOrd="0" presId="urn:microsoft.com/office/officeart/2005/8/layout/orgChart1"/>
    <dgm:cxn modelId="{99936291-D2C5-C542-A1FA-968C96AAA7EC}" type="presParOf" srcId="{EA0BE384-8381-4D41-9C43-D824A805A20D}" destId="{E1F96912-31F2-4E4D-A50D-EB965AC03274}" srcOrd="3" destOrd="0" presId="urn:microsoft.com/office/officeart/2005/8/layout/orgChart1"/>
    <dgm:cxn modelId="{C65300BF-86EC-A342-A1B6-B612D3BE8BBF}" type="presParOf" srcId="{E1F96912-31F2-4E4D-A50D-EB965AC03274}" destId="{DA8DC168-8882-984F-9C42-10AA4790F9CA}" srcOrd="0" destOrd="0" presId="urn:microsoft.com/office/officeart/2005/8/layout/orgChart1"/>
    <dgm:cxn modelId="{501DD798-D627-264C-8E66-FB03938A6218}" type="presParOf" srcId="{DA8DC168-8882-984F-9C42-10AA4790F9CA}" destId="{758BEDEB-6466-E443-840A-A71AE4D8DECF}" srcOrd="0" destOrd="0" presId="urn:microsoft.com/office/officeart/2005/8/layout/orgChart1"/>
    <dgm:cxn modelId="{BFA2FA35-6E25-0D4E-A2D1-F6945DE32A22}" type="presParOf" srcId="{DA8DC168-8882-984F-9C42-10AA4790F9CA}" destId="{836CC5D9-7509-3043-8F2D-F4CE4BA213A9}" srcOrd="1" destOrd="0" presId="urn:microsoft.com/office/officeart/2005/8/layout/orgChart1"/>
    <dgm:cxn modelId="{225185E5-395C-1B42-A789-E7FCBC463A4D}" type="presParOf" srcId="{E1F96912-31F2-4E4D-A50D-EB965AC03274}" destId="{E3A1AD63-F187-9546-B8F5-C72D60936C4A}" srcOrd="1" destOrd="0" presId="urn:microsoft.com/office/officeart/2005/8/layout/orgChart1"/>
    <dgm:cxn modelId="{67F43DCF-B255-674A-B32A-DC30BC924561}" type="presParOf" srcId="{E1F96912-31F2-4E4D-A50D-EB965AC03274}" destId="{00014AFF-A015-A349-84AB-8FAEBF7F88FD}" srcOrd="2" destOrd="0" presId="urn:microsoft.com/office/officeart/2005/8/layout/orgChart1"/>
    <dgm:cxn modelId="{5E311139-8CB1-4F4A-84D0-AEC443C5D849}" type="presParOf" srcId="{EA0BE384-8381-4D41-9C43-D824A805A20D}" destId="{B0F72D31-16C0-1E4B-AB68-26698E0D6425}" srcOrd="4" destOrd="0" presId="urn:microsoft.com/office/officeart/2005/8/layout/orgChart1"/>
    <dgm:cxn modelId="{6594FA8C-E93E-434D-8303-BD5C86E26667}" type="presParOf" srcId="{EA0BE384-8381-4D41-9C43-D824A805A20D}" destId="{CA9E77E5-C700-B54A-ABE2-19B5401A8110}" srcOrd="5" destOrd="0" presId="urn:microsoft.com/office/officeart/2005/8/layout/orgChart1"/>
    <dgm:cxn modelId="{FE2C5483-28BF-5B4F-98B3-61A51C2F0FE4}" type="presParOf" srcId="{CA9E77E5-C700-B54A-ABE2-19B5401A8110}" destId="{38C846B6-5ED4-8E40-9654-505EE89BB682}" srcOrd="0" destOrd="0" presId="urn:microsoft.com/office/officeart/2005/8/layout/orgChart1"/>
    <dgm:cxn modelId="{8D503692-59C0-0E4B-AC4D-995185930A85}" type="presParOf" srcId="{38C846B6-5ED4-8E40-9654-505EE89BB682}" destId="{F94A7050-DD15-A444-A485-7856C0F935B9}" srcOrd="0" destOrd="0" presId="urn:microsoft.com/office/officeart/2005/8/layout/orgChart1"/>
    <dgm:cxn modelId="{4A5452D2-FCA7-CF4A-B825-54AF7DA3496C}" type="presParOf" srcId="{38C846B6-5ED4-8E40-9654-505EE89BB682}" destId="{03B5C4A3-E14A-DC43-A23F-7D8F93114B6B}" srcOrd="1" destOrd="0" presId="urn:microsoft.com/office/officeart/2005/8/layout/orgChart1"/>
    <dgm:cxn modelId="{F022CB08-9470-304D-8894-1E3CE1F3702E}" type="presParOf" srcId="{CA9E77E5-C700-B54A-ABE2-19B5401A8110}" destId="{1F1E5F99-81FA-6243-9479-F40FB92AFCC7}" srcOrd="1" destOrd="0" presId="urn:microsoft.com/office/officeart/2005/8/layout/orgChart1"/>
    <dgm:cxn modelId="{07970474-974C-FE4B-B6AB-FFD9777027CF}" type="presParOf" srcId="{CA9E77E5-C700-B54A-ABE2-19B5401A8110}" destId="{6EFA312A-E8A2-B74E-8A8B-5920E2734A4F}" srcOrd="2" destOrd="0" presId="urn:microsoft.com/office/officeart/2005/8/layout/orgChart1"/>
    <dgm:cxn modelId="{D6C96B5A-9984-6641-B4D3-7D28C0297F1A}" type="presParOf" srcId="{93AC00FE-181B-7940-A31A-0C8E97C5134A}" destId="{292BF5E9-AF2A-8547-82AE-FD278175C522}" srcOrd="2" destOrd="0" presId="urn:microsoft.com/office/officeart/2005/8/layout/orgChart1"/>
    <dgm:cxn modelId="{5F149033-B2D6-AA41-9CB9-D9197BFD8913}" type="presParOf" srcId="{09032679-A966-5240-A6CB-C61B6FF4E12C}" destId="{29B333F7-6A7B-2A4B-B8AB-6B0A65D1676C}" srcOrd="2" destOrd="0" presId="urn:microsoft.com/office/officeart/2005/8/layout/orgChart1"/>
    <dgm:cxn modelId="{9C090441-3714-BD4C-9672-9F6D282EBF92}" type="presParOf" srcId="{09032679-A966-5240-A6CB-C61B6FF4E12C}" destId="{3E65AF2F-9420-FB43-AA52-3BD79767618A}" srcOrd="3" destOrd="0" presId="urn:microsoft.com/office/officeart/2005/8/layout/orgChart1"/>
    <dgm:cxn modelId="{6E7F36C4-9C61-5742-A118-3BE5BFB85DA7}" type="presParOf" srcId="{3E65AF2F-9420-FB43-AA52-3BD79767618A}" destId="{7E83F1D5-8C0C-0445-86A3-CF98480E3084}" srcOrd="0" destOrd="0" presId="urn:microsoft.com/office/officeart/2005/8/layout/orgChart1"/>
    <dgm:cxn modelId="{86476A22-52AC-AC46-A61A-86013BEDF56E}" type="presParOf" srcId="{7E83F1D5-8C0C-0445-86A3-CF98480E3084}" destId="{86128051-8B2D-CB47-A67D-3091BADCFAD1}" srcOrd="0" destOrd="0" presId="urn:microsoft.com/office/officeart/2005/8/layout/orgChart1"/>
    <dgm:cxn modelId="{6C37D575-C0BE-B047-ADF6-300915985B5C}" type="presParOf" srcId="{7E83F1D5-8C0C-0445-86A3-CF98480E3084}" destId="{76579086-8FF4-BA45-9EE2-A601A0910A15}" srcOrd="1" destOrd="0" presId="urn:microsoft.com/office/officeart/2005/8/layout/orgChart1"/>
    <dgm:cxn modelId="{A96346FD-2314-5C42-93CF-26C1EB672A04}" type="presParOf" srcId="{3E65AF2F-9420-FB43-AA52-3BD79767618A}" destId="{3476E3F3-7377-4D4D-96A7-91E535254CFA}" srcOrd="1" destOrd="0" presId="urn:microsoft.com/office/officeart/2005/8/layout/orgChart1"/>
    <dgm:cxn modelId="{E57935CB-D204-0444-A372-2514ED74B786}" type="presParOf" srcId="{3476E3F3-7377-4D4D-96A7-91E535254CFA}" destId="{040EBB65-C29B-6D4D-B21F-A1E7D9DB55D3}" srcOrd="0" destOrd="0" presId="urn:microsoft.com/office/officeart/2005/8/layout/orgChart1"/>
    <dgm:cxn modelId="{66F3BB4C-F296-4C48-9E1A-7113F71FC837}" type="presParOf" srcId="{3476E3F3-7377-4D4D-96A7-91E535254CFA}" destId="{981C5E2D-E935-B146-B36B-88A324236B47}" srcOrd="1" destOrd="0" presId="urn:microsoft.com/office/officeart/2005/8/layout/orgChart1"/>
    <dgm:cxn modelId="{A906EC2F-DD7D-FE48-A4B6-59ABB76F170E}" type="presParOf" srcId="{981C5E2D-E935-B146-B36B-88A324236B47}" destId="{33C8102D-7E57-C046-BA65-9484F87856D2}" srcOrd="0" destOrd="0" presId="urn:microsoft.com/office/officeart/2005/8/layout/orgChart1"/>
    <dgm:cxn modelId="{E8A68A0E-425B-4544-BE92-8826B11C6359}" type="presParOf" srcId="{33C8102D-7E57-C046-BA65-9484F87856D2}" destId="{1786BE97-F2F6-4347-9EB6-CD6A587132A1}" srcOrd="0" destOrd="0" presId="urn:microsoft.com/office/officeart/2005/8/layout/orgChart1"/>
    <dgm:cxn modelId="{35739E61-6518-2D46-927F-8B11A24F78C3}" type="presParOf" srcId="{33C8102D-7E57-C046-BA65-9484F87856D2}" destId="{53AF61BA-4767-174C-9106-8334399793F0}" srcOrd="1" destOrd="0" presId="urn:microsoft.com/office/officeart/2005/8/layout/orgChart1"/>
    <dgm:cxn modelId="{DDC6FF81-EEA7-FF45-9617-C8A830C6FA9E}" type="presParOf" srcId="{981C5E2D-E935-B146-B36B-88A324236B47}" destId="{4C836D55-7D7C-8D41-B302-2FA5601EB6F3}" srcOrd="1" destOrd="0" presId="urn:microsoft.com/office/officeart/2005/8/layout/orgChart1"/>
    <dgm:cxn modelId="{380EC4F3-DE12-5F42-824B-2589727E5580}" type="presParOf" srcId="{981C5E2D-E935-B146-B36B-88A324236B47}" destId="{1F846B8C-E792-D448-987D-A5AAE8BAC0B0}" srcOrd="2" destOrd="0" presId="urn:microsoft.com/office/officeart/2005/8/layout/orgChart1"/>
    <dgm:cxn modelId="{9D58EC55-B35C-F54B-AB1D-636320EE3EA7}" type="presParOf" srcId="{3476E3F3-7377-4D4D-96A7-91E535254CFA}" destId="{087DC791-3436-A84D-BCE4-16F1979E881E}" srcOrd="2" destOrd="0" presId="urn:microsoft.com/office/officeart/2005/8/layout/orgChart1"/>
    <dgm:cxn modelId="{CDFBD04A-07A6-9F41-BFE6-482335A45F0A}" type="presParOf" srcId="{3476E3F3-7377-4D4D-96A7-91E535254CFA}" destId="{74B991C3-335F-B644-A988-BB2619D5CE7F}" srcOrd="3" destOrd="0" presId="urn:microsoft.com/office/officeart/2005/8/layout/orgChart1"/>
    <dgm:cxn modelId="{1A132C78-57B5-8A48-95CB-DB2EB3BF2FA3}" type="presParOf" srcId="{74B991C3-335F-B644-A988-BB2619D5CE7F}" destId="{8DAC9907-A0BE-C244-82A7-6E82BD55CDE5}" srcOrd="0" destOrd="0" presId="urn:microsoft.com/office/officeart/2005/8/layout/orgChart1"/>
    <dgm:cxn modelId="{B21622D1-5191-AD47-B470-EA07339EF242}" type="presParOf" srcId="{8DAC9907-A0BE-C244-82A7-6E82BD55CDE5}" destId="{8A509ABD-D1F0-DB4F-B2FE-0263F75CE5C1}" srcOrd="0" destOrd="0" presId="urn:microsoft.com/office/officeart/2005/8/layout/orgChart1"/>
    <dgm:cxn modelId="{5827CE5C-FC52-814E-9DE9-481179653279}" type="presParOf" srcId="{8DAC9907-A0BE-C244-82A7-6E82BD55CDE5}" destId="{EEF37FE8-B3BA-EA46-8038-4BBAAFB62D9E}" srcOrd="1" destOrd="0" presId="urn:microsoft.com/office/officeart/2005/8/layout/orgChart1"/>
    <dgm:cxn modelId="{46E47BDB-3A5E-9249-B3D6-DD7849A218FB}" type="presParOf" srcId="{74B991C3-335F-B644-A988-BB2619D5CE7F}" destId="{DD1C5497-0F8D-8843-8B89-13D94F76AEDF}" srcOrd="1" destOrd="0" presId="urn:microsoft.com/office/officeart/2005/8/layout/orgChart1"/>
    <dgm:cxn modelId="{DB5DBE08-0009-9543-AD52-5982BC89EA85}" type="presParOf" srcId="{74B991C3-335F-B644-A988-BB2619D5CE7F}" destId="{D070BC0E-4872-4342-A14C-85C72CF3F795}" srcOrd="2" destOrd="0" presId="urn:microsoft.com/office/officeart/2005/8/layout/orgChart1"/>
    <dgm:cxn modelId="{AD26BAD3-37F6-4A40-8C87-5B3FDD168E42}" type="presParOf" srcId="{3E65AF2F-9420-FB43-AA52-3BD79767618A}" destId="{D4718356-5075-B849-B468-65F0B5306DDE}" srcOrd="2" destOrd="0" presId="urn:microsoft.com/office/officeart/2005/8/layout/orgChart1"/>
    <dgm:cxn modelId="{D516C5DF-578F-D049-9F69-DF084817E103}" type="presParOf" srcId="{09032679-A966-5240-A6CB-C61B6FF4E12C}" destId="{D553B272-D40B-784A-AE07-9DF0ACBCB692}" srcOrd="4" destOrd="0" presId="urn:microsoft.com/office/officeart/2005/8/layout/orgChart1"/>
    <dgm:cxn modelId="{64DA90D3-1154-E54F-8D41-FDFFBC269F60}" type="presParOf" srcId="{09032679-A966-5240-A6CB-C61B6FF4E12C}" destId="{8E4F18C2-B781-8944-B4F7-39DA4C1EF394}" srcOrd="5" destOrd="0" presId="urn:microsoft.com/office/officeart/2005/8/layout/orgChart1"/>
    <dgm:cxn modelId="{CF66A1AC-357A-AC4D-AF0B-B5B4B9ED7168}" type="presParOf" srcId="{8E4F18C2-B781-8944-B4F7-39DA4C1EF394}" destId="{CC8CC6F6-EAAB-D143-A86D-0A921B22D90E}" srcOrd="0" destOrd="0" presId="urn:microsoft.com/office/officeart/2005/8/layout/orgChart1"/>
    <dgm:cxn modelId="{C40FB0EC-8051-B247-92BE-B510E94346AD}" type="presParOf" srcId="{CC8CC6F6-EAAB-D143-A86D-0A921B22D90E}" destId="{C5CFDF2C-CE03-DC43-8B84-A91DD02BC5F7}" srcOrd="0" destOrd="0" presId="urn:microsoft.com/office/officeart/2005/8/layout/orgChart1"/>
    <dgm:cxn modelId="{A20D4BEE-5BD4-6444-92D9-F59CDDF79D21}" type="presParOf" srcId="{CC8CC6F6-EAAB-D143-A86D-0A921B22D90E}" destId="{871DABE5-0E69-3A44-A094-03A8FA0DE2A8}" srcOrd="1" destOrd="0" presId="urn:microsoft.com/office/officeart/2005/8/layout/orgChart1"/>
    <dgm:cxn modelId="{FC61C43B-14EB-1342-BEF0-E193D387D15B}" type="presParOf" srcId="{8E4F18C2-B781-8944-B4F7-39DA4C1EF394}" destId="{7C78BF0F-FBA5-C541-A010-9F732FC21C70}" srcOrd="1" destOrd="0" presId="urn:microsoft.com/office/officeart/2005/8/layout/orgChart1"/>
    <dgm:cxn modelId="{E9928E5B-641E-B84E-BE16-C89DFE154618}" type="presParOf" srcId="{7C78BF0F-FBA5-C541-A010-9F732FC21C70}" destId="{7CAC46E2-D90B-BC4A-9F38-FADC577B7581}" srcOrd="0" destOrd="0" presId="urn:microsoft.com/office/officeart/2005/8/layout/orgChart1"/>
    <dgm:cxn modelId="{5051A489-9AF3-4240-8FB1-1388A8841232}" type="presParOf" srcId="{7C78BF0F-FBA5-C541-A010-9F732FC21C70}" destId="{F9E173AB-4059-E948-A0E3-6961F2C7BDE2}" srcOrd="1" destOrd="0" presId="urn:microsoft.com/office/officeart/2005/8/layout/orgChart1"/>
    <dgm:cxn modelId="{E30B47FC-AAA1-1D4F-A08B-46C58D4E097F}" type="presParOf" srcId="{F9E173AB-4059-E948-A0E3-6961F2C7BDE2}" destId="{B56D0D60-16A1-4F40-A3A8-2278BF6C636F}" srcOrd="0" destOrd="0" presId="urn:microsoft.com/office/officeart/2005/8/layout/orgChart1"/>
    <dgm:cxn modelId="{5EDB85F6-6E4D-984C-A722-7FB6B6BD6FFA}" type="presParOf" srcId="{B56D0D60-16A1-4F40-A3A8-2278BF6C636F}" destId="{01D5B2B2-5751-CA41-B6F6-BB456D6C81A5}" srcOrd="0" destOrd="0" presId="urn:microsoft.com/office/officeart/2005/8/layout/orgChart1"/>
    <dgm:cxn modelId="{78AEF6B6-E2B4-5448-9DAD-1CB5AFA447C7}" type="presParOf" srcId="{B56D0D60-16A1-4F40-A3A8-2278BF6C636F}" destId="{01189634-BD69-6244-8BED-646149AC3BB5}" srcOrd="1" destOrd="0" presId="urn:microsoft.com/office/officeart/2005/8/layout/orgChart1"/>
    <dgm:cxn modelId="{F2D0AB23-19E1-274C-A4E3-97E4DE7E1656}" type="presParOf" srcId="{F9E173AB-4059-E948-A0E3-6961F2C7BDE2}" destId="{00222593-7EF3-6F43-9E6A-930BD6EC2211}" srcOrd="1" destOrd="0" presId="urn:microsoft.com/office/officeart/2005/8/layout/orgChart1"/>
    <dgm:cxn modelId="{519FBB06-341B-1B4D-BBEF-5C303B3ED843}" type="presParOf" srcId="{F9E173AB-4059-E948-A0E3-6961F2C7BDE2}" destId="{7B35918E-5838-2C43-9A5A-A625FDB2F80A}" srcOrd="2" destOrd="0" presId="urn:microsoft.com/office/officeart/2005/8/layout/orgChart1"/>
    <dgm:cxn modelId="{F0F0D146-5609-6F4A-BF30-70A57157DB4F}" type="presParOf" srcId="{7C78BF0F-FBA5-C541-A010-9F732FC21C70}" destId="{7F71024A-0741-F94A-87EE-949121E2C650}" srcOrd="2" destOrd="0" presId="urn:microsoft.com/office/officeart/2005/8/layout/orgChart1"/>
    <dgm:cxn modelId="{32DB5E2F-EFF5-8F45-8DB5-C3406C731204}" type="presParOf" srcId="{7C78BF0F-FBA5-C541-A010-9F732FC21C70}" destId="{9F2319B5-CB96-3C4E-910F-4DAE42A55DF3}" srcOrd="3" destOrd="0" presId="urn:microsoft.com/office/officeart/2005/8/layout/orgChart1"/>
    <dgm:cxn modelId="{C79754DF-E2D0-DA43-87B9-FB3AAAADE550}" type="presParOf" srcId="{9F2319B5-CB96-3C4E-910F-4DAE42A55DF3}" destId="{55AF2BE6-5966-EE4D-A059-DECD4526FF60}" srcOrd="0" destOrd="0" presId="urn:microsoft.com/office/officeart/2005/8/layout/orgChart1"/>
    <dgm:cxn modelId="{7BB1D777-2FFC-CE45-AA1A-2BE8FB40811B}" type="presParOf" srcId="{55AF2BE6-5966-EE4D-A059-DECD4526FF60}" destId="{51DD1723-7F87-B741-A912-ABE5C7525627}" srcOrd="0" destOrd="0" presId="urn:microsoft.com/office/officeart/2005/8/layout/orgChart1"/>
    <dgm:cxn modelId="{391C8B05-0C5C-BE41-A0E2-A24C35FAD4BA}" type="presParOf" srcId="{55AF2BE6-5966-EE4D-A059-DECD4526FF60}" destId="{470B5FC5-74D9-0E40-A18A-924FAFBC4C34}" srcOrd="1" destOrd="0" presId="urn:microsoft.com/office/officeart/2005/8/layout/orgChart1"/>
    <dgm:cxn modelId="{D4C9FF14-C1EB-E84F-B8D6-BE64866A8A78}" type="presParOf" srcId="{9F2319B5-CB96-3C4E-910F-4DAE42A55DF3}" destId="{F68746EC-1B81-1F4C-9FBA-0D8B203A26C7}" srcOrd="1" destOrd="0" presId="urn:microsoft.com/office/officeart/2005/8/layout/orgChart1"/>
    <dgm:cxn modelId="{0EC0F143-78D5-2040-B201-9E1BEA94D6D7}" type="presParOf" srcId="{9F2319B5-CB96-3C4E-910F-4DAE42A55DF3}" destId="{4EA3ACAC-8D91-3541-977A-1F7407728617}" srcOrd="2" destOrd="0" presId="urn:microsoft.com/office/officeart/2005/8/layout/orgChart1"/>
    <dgm:cxn modelId="{59C21AC7-D1B7-4144-9196-4048EEC5CFA0}" type="presParOf" srcId="{7C78BF0F-FBA5-C541-A010-9F732FC21C70}" destId="{E4416A7C-E53C-234C-AEC6-2CB937255793}" srcOrd="4" destOrd="0" presId="urn:microsoft.com/office/officeart/2005/8/layout/orgChart1"/>
    <dgm:cxn modelId="{01852A02-901D-B34F-8F47-E150B0ACD768}" type="presParOf" srcId="{7C78BF0F-FBA5-C541-A010-9F732FC21C70}" destId="{E9721C8E-914B-CA4B-828A-CDA585ED4F25}" srcOrd="5" destOrd="0" presId="urn:microsoft.com/office/officeart/2005/8/layout/orgChart1"/>
    <dgm:cxn modelId="{29247A07-D479-FB47-995B-968209E5B64A}" type="presParOf" srcId="{E9721C8E-914B-CA4B-828A-CDA585ED4F25}" destId="{F455549E-3470-6248-802A-D27777BA50AF}" srcOrd="0" destOrd="0" presId="urn:microsoft.com/office/officeart/2005/8/layout/orgChart1"/>
    <dgm:cxn modelId="{751E1E9C-F79B-7E46-AF6C-147735D18E00}" type="presParOf" srcId="{F455549E-3470-6248-802A-D27777BA50AF}" destId="{D02072C7-BBF1-2444-A400-AAC79D5AF9F5}" srcOrd="0" destOrd="0" presId="urn:microsoft.com/office/officeart/2005/8/layout/orgChart1"/>
    <dgm:cxn modelId="{5F608FC4-8DC4-C646-A2B4-C1B97B85FBD5}" type="presParOf" srcId="{F455549E-3470-6248-802A-D27777BA50AF}" destId="{EA276BF0-BEBB-F643-AD08-382A88E662D2}" srcOrd="1" destOrd="0" presId="urn:microsoft.com/office/officeart/2005/8/layout/orgChart1"/>
    <dgm:cxn modelId="{F89CB05F-3B83-5548-A391-4B9717567A24}" type="presParOf" srcId="{E9721C8E-914B-CA4B-828A-CDA585ED4F25}" destId="{CCA9BDA5-1AE4-AC46-9596-6A85FC7DC9EA}" srcOrd="1" destOrd="0" presId="urn:microsoft.com/office/officeart/2005/8/layout/orgChart1"/>
    <dgm:cxn modelId="{269EBE59-4A16-6D4F-985D-BEA0B50850FB}" type="presParOf" srcId="{E9721C8E-914B-CA4B-828A-CDA585ED4F25}" destId="{B4E1187E-0B10-CA42-9AC0-0CD174B5D0E9}" srcOrd="2" destOrd="0" presId="urn:microsoft.com/office/officeart/2005/8/layout/orgChart1"/>
    <dgm:cxn modelId="{AB88A2F6-0EC1-5945-A934-2B7DD56DDD76}" type="presParOf" srcId="{8E4F18C2-B781-8944-B4F7-39DA4C1EF394}" destId="{9259E215-3799-AF47-817A-5ADE02D496B5}" srcOrd="2" destOrd="0" presId="urn:microsoft.com/office/officeart/2005/8/layout/orgChart1"/>
    <dgm:cxn modelId="{1F138350-C1BC-5648-9DCC-76639ADBE885}" type="presParOf" srcId="{C2F4F1E7-70BC-E947-9EA3-EF97102ADE45}" destId="{7D84A45F-3B79-9B44-B46B-0459AC4DFB08}" srcOrd="2" destOrd="0" presId="urn:microsoft.com/office/officeart/2005/8/layout/orgChart1"/>
    <dgm:cxn modelId="{B9936FD6-9436-B248-B3F7-2D93D93F6E76}" type="presParOf" srcId="{925DCD10-7FAA-4F47-A5E0-66381CD2002E}" destId="{B3D97CD2-D312-2341-804D-3113A7A9D3F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16A7C-E53C-234C-AEC6-2CB937255793}">
      <dsp:nvSpPr>
        <dsp:cNvPr id="0" name=""/>
        <dsp:cNvSpPr/>
      </dsp:nvSpPr>
      <dsp:spPr>
        <a:xfrm>
          <a:off x="4063430" y="2863415"/>
          <a:ext cx="223437" cy="2800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0421"/>
              </a:lnTo>
              <a:lnTo>
                <a:pt x="223437" y="2800421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1024A-0741-F94A-87EE-949121E2C650}">
      <dsp:nvSpPr>
        <dsp:cNvPr id="0" name=""/>
        <dsp:cNvSpPr/>
      </dsp:nvSpPr>
      <dsp:spPr>
        <a:xfrm>
          <a:off x="4063430" y="2863415"/>
          <a:ext cx="223437" cy="1742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2815"/>
              </a:lnTo>
              <a:lnTo>
                <a:pt x="223437" y="1742815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C46E2-D90B-BC4A-9F38-FADC577B7581}">
      <dsp:nvSpPr>
        <dsp:cNvPr id="0" name=""/>
        <dsp:cNvSpPr/>
      </dsp:nvSpPr>
      <dsp:spPr>
        <a:xfrm>
          <a:off x="4063430" y="2863415"/>
          <a:ext cx="223437" cy="685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209"/>
              </a:lnTo>
              <a:lnTo>
                <a:pt x="223437" y="685209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53B272-D40B-784A-AE07-9DF0ACBCB692}">
      <dsp:nvSpPr>
        <dsp:cNvPr id="0" name=""/>
        <dsp:cNvSpPr/>
      </dsp:nvSpPr>
      <dsp:spPr>
        <a:xfrm>
          <a:off x="2856866" y="1805809"/>
          <a:ext cx="1802399" cy="312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406"/>
              </a:lnTo>
              <a:lnTo>
                <a:pt x="1802399" y="156406"/>
              </a:lnTo>
              <a:lnTo>
                <a:pt x="1802399" y="312813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DC791-3436-A84D-BCE4-16F1979E881E}">
      <dsp:nvSpPr>
        <dsp:cNvPr id="0" name=""/>
        <dsp:cNvSpPr/>
      </dsp:nvSpPr>
      <dsp:spPr>
        <a:xfrm>
          <a:off x="2261031" y="2863415"/>
          <a:ext cx="223437" cy="1742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2815"/>
              </a:lnTo>
              <a:lnTo>
                <a:pt x="223437" y="1742815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EBB65-C29B-6D4D-B21F-A1E7D9DB55D3}">
      <dsp:nvSpPr>
        <dsp:cNvPr id="0" name=""/>
        <dsp:cNvSpPr/>
      </dsp:nvSpPr>
      <dsp:spPr>
        <a:xfrm>
          <a:off x="2261031" y="2863415"/>
          <a:ext cx="223437" cy="685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209"/>
              </a:lnTo>
              <a:lnTo>
                <a:pt x="223437" y="685209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333F7-6A7B-2A4B-B8AB-6B0A65D1676C}">
      <dsp:nvSpPr>
        <dsp:cNvPr id="0" name=""/>
        <dsp:cNvSpPr/>
      </dsp:nvSpPr>
      <dsp:spPr>
        <a:xfrm>
          <a:off x="2811146" y="1805809"/>
          <a:ext cx="91440" cy="3128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813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72D31-16C0-1E4B-AB68-26698E0D6425}">
      <dsp:nvSpPr>
        <dsp:cNvPr id="0" name=""/>
        <dsp:cNvSpPr/>
      </dsp:nvSpPr>
      <dsp:spPr>
        <a:xfrm>
          <a:off x="458632" y="2863415"/>
          <a:ext cx="223437" cy="2800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0421"/>
              </a:lnTo>
              <a:lnTo>
                <a:pt x="223437" y="2800421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5BD8A-3FB9-1943-BC3C-F0E3A6030111}">
      <dsp:nvSpPr>
        <dsp:cNvPr id="0" name=""/>
        <dsp:cNvSpPr/>
      </dsp:nvSpPr>
      <dsp:spPr>
        <a:xfrm>
          <a:off x="458632" y="2863415"/>
          <a:ext cx="223437" cy="1742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2815"/>
              </a:lnTo>
              <a:lnTo>
                <a:pt x="223437" y="1742815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A6405-1161-9D42-9708-5E32046292B7}">
      <dsp:nvSpPr>
        <dsp:cNvPr id="0" name=""/>
        <dsp:cNvSpPr/>
      </dsp:nvSpPr>
      <dsp:spPr>
        <a:xfrm>
          <a:off x="458632" y="2863415"/>
          <a:ext cx="223437" cy="685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209"/>
              </a:lnTo>
              <a:lnTo>
                <a:pt x="223437" y="685209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040D1-7B1A-744E-B4EC-05471C595376}">
      <dsp:nvSpPr>
        <dsp:cNvPr id="0" name=""/>
        <dsp:cNvSpPr/>
      </dsp:nvSpPr>
      <dsp:spPr>
        <a:xfrm>
          <a:off x="1054467" y="1805809"/>
          <a:ext cx="1802399" cy="312813"/>
        </a:xfrm>
        <a:custGeom>
          <a:avLst/>
          <a:gdLst/>
          <a:ahLst/>
          <a:cxnLst/>
          <a:rect l="0" t="0" r="0" b="0"/>
          <a:pathLst>
            <a:path>
              <a:moveTo>
                <a:pt x="1802399" y="0"/>
              </a:moveTo>
              <a:lnTo>
                <a:pt x="1802399" y="156406"/>
              </a:lnTo>
              <a:lnTo>
                <a:pt x="0" y="156406"/>
              </a:lnTo>
              <a:lnTo>
                <a:pt x="0" y="312813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9E8EE-3322-C343-9557-C7B93BFABB08}">
      <dsp:nvSpPr>
        <dsp:cNvPr id="0" name=""/>
        <dsp:cNvSpPr/>
      </dsp:nvSpPr>
      <dsp:spPr>
        <a:xfrm>
          <a:off x="2811146" y="748203"/>
          <a:ext cx="91440" cy="3128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813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F2092-E1DB-D947-91DF-41C09E6838FC}">
      <dsp:nvSpPr>
        <dsp:cNvPr id="0" name=""/>
        <dsp:cNvSpPr/>
      </dsp:nvSpPr>
      <dsp:spPr>
        <a:xfrm>
          <a:off x="2112073" y="3410"/>
          <a:ext cx="1489586" cy="744793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CSR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Portfolio</a:t>
          </a:r>
          <a:r>
            <a:rPr lang="en-US" sz="1400" b="1" kern="1200" baseline="0" dirty="0">
              <a:solidFill>
                <a:schemeClr val="tx1"/>
              </a:solidFill>
            </a:rPr>
            <a:t> Board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2112073" y="3410"/>
        <a:ext cx="1489586" cy="744793"/>
      </dsp:txXfrm>
    </dsp:sp>
    <dsp:sp modelId="{EA25652F-B0E7-234F-A684-8B9B378EFCA1}">
      <dsp:nvSpPr>
        <dsp:cNvPr id="0" name=""/>
        <dsp:cNvSpPr/>
      </dsp:nvSpPr>
      <dsp:spPr>
        <a:xfrm>
          <a:off x="2112073" y="1061016"/>
          <a:ext cx="1489586" cy="74479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General Manager - Marketing</a:t>
          </a:r>
        </a:p>
      </dsp:txBody>
      <dsp:txXfrm>
        <a:off x="2112073" y="1061016"/>
        <a:ext cx="1489586" cy="744793"/>
      </dsp:txXfrm>
    </dsp:sp>
    <dsp:sp modelId="{843F5EC3-9A45-0244-908F-989B9D55E219}">
      <dsp:nvSpPr>
        <dsp:cNvPr id="0" name=""/>
        <dsp:cNvSpPr/>
      </dsp:nvSpPr>
      <dsp:spPr>
        <a:xfrm>
          <a:off x="309674" y="2118622"/>
          <a:ext cx="1489586" cy="744793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Rail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Program Board</a:t>
          </a:r>
        </a:p>
      </dsp:txBody>
      <dsp:txXfrm>
        <a:off x="309674" y="2118622"/>
        <a:ext cx="1489586" cy="744793"/>
      </dsp:txXfrm>
    </dsp:sp>
    <dsp:sp modelId="{430814AB-5487-1341-A460-55187C64DEEC}">
      <dsp:nvSpPr>
        <dsp:cNvPr id="0" name=""/>
        <dsp:cNvSpPr/>
      </dsp:nvSpPr>
      <dsp:spPr>
        <a:xfrm>
          <a:off x="682070" y="3176229"/>
          <a:ext cx="1489586" cy="74479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Track Upgrade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 Project Board</a:t>
          </a:r>
        </a:p>
      </dsp:txBody>
      <dsp:txXfrm>
        <a:off x="682070" y="3176229"/>
        <a:ext cx="1489586" cy="744793"/>
      </dsp:txXfrm>
    </dsp:sp>
    <dsp:sp modelId="{758BEDEB-6466-E443-840A-A71AE4D8DECF}">
      <dsp:nvSpPr>
        <dsp:cNvPr id="0" name=""/>
        <dsp:cNvSpPr/>
      </dsp:nvSpPr>
      <dsp:spPr>
        <a:xfrm>
          <a:off x="682070" y="4233835"/>
          <a:ext cx="1489586" cy="74479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Rail Infrastructure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 Project Board</a:t>
          </a:r>
        </a:p>
      </dsp:txBody>
      <dsp:txXfrm>
        <a:off x="682070" y="4233835"/>
        <a:ext cx="1489586" cy="744793"/>
      </dsp:txXfrm>
    </dsp:sp>
    <dsp:sp modelId="{F94A7050-DD15-A444-A485-7856C0F935B9}">
      <dsp:nvSpPr>
        <dsp:cNvPr id="0" name=""/>
        <dsp:cNvSpPr/>
      </dsp:nvSpPr>
      <dsp:spPr>
        <a:xfrm>
          <a:off x="682070" y="5291441"/>
          <a:ext cx="1489586" cy="74479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Safety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Project Board</a:t>
          </a:r>
        </a:p>
      </dsp:txBody>
      <dsp:txXfrm>
        <a:off x="682070" y="5291441"/>
        <a:ext cx="1489586" cy="744793"/>
      </dsp:txXfrm>
    </dsp:sp>
    <dsp:sp modelId="{86128051-8B2D-CB47-A67D-3091BADCFAD1}">
      <dsp:nvSpPr>
        <dsp:cNvPr id="0" name=""/>
        <dsp:cNvSpPr/>
      </dsp:nvSpPr>
      <dsp:spPr>
        <a:xfrm>
          <a:off x="2112073" y="2118622"/>
          <a:ext cx="1489586" cy="744793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Sea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Program Board</a:t>
          </a:r>
        </a:p>
      </dsp:txBody>
      <dsp:txXfrm>
        <a:off x="2112073" y="2118622"/>
        <a:ext cx="1489586" cy="744793"/>
      </dsp:txXfrm>
    </dsp:sp>
    <dsp:sp modelId="{1786BE97-F2F6-4347-9EB6-CD6A587132A1}">
      <dsp:nvSpPr>
        <dsp:cNvPr id="0" name=""/>
        <dsp:cNvSpPr/>
      </dsp:nvSpPr>
      <dsp:spPr>
        <a:xfrm>
          <a:off x="2484469" y="3176229"/>
          <a:ext cx="1489586" cy="74479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Port Maintenance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 Project Board</a:t>
          </a:r>
        </a:p>
      </dsp:txBody>
      <dsp:txXfrm>
        <a:off x="2484469" y="3176229"/>
        <a:ext cx="1489586" cy="744793"/>
      </dsp:txXfrm>
    </dsp:sp>
    <dsp:sp modelId="{8A509ABD-D1F0-DB4F-B2FE-0263F75CE5C1}">
      <dsp:nvSpPr>
        <dsp:cNvPr id="0" name=""/>
        <dsp:cNvSpPr/>
      </dsp:nvSpPr>
      <dsp:spPr>
        <a:xfrm>
          <a:off x="2484469" y="4233835"/>
          <a:ext cx="1489586" cy="74479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Fleet Replacement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 Project Board</a:t>
          </a:r>
        </a:p>
      </dsp:txBody>
      <dsp:txXfrm>
        <a:off x="2484469" y="4233835"/>
        <a:ext cx="1489586" cy="744793"/>
      </dsp:txXfrm>
    </dsp:sp>
    <dsp:sp modelId="{C5CFDF2C-CE03-DC43-8B84-A91DD02BC5F7}">
      <dsp:nvSpPr>
        <dsp:cNvPr id="0" name=""/>
        <dsp:cNvSpPr/>
      </dsp:nvSpPr>
      <dsp:spPr>
        <a:xfrm>
          <a:off x="3914472" y="2118622"/>
          <a:ext cx="1489586" cy="744793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Road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Program Board</a:t>
          </a:r>
        </a:p>
      </dsp:txBody>
      <dsp:txXfrm>
        <a:off x="3914472" y="2118622"/>
        <a:ext cx="1489586" cy="744793"/>
      </dsp:txXfrm>
    </dsp:sp>
    <dsp:sp modelId="{01D5B2B2-5751-CA41-B6F6-BB456D6C81A5}">
      <dsp:nvSpPr>
        <dsp:cNvPr id="0" name=""/>
        <dsp:cNvSpPr/>
      </dsp:nvSpPr>
      <dsp:spPr>
        <a:xfrm>
          <a:off x="4286868" y="3176229"/>
          <a:ext cx="1489586" cy="74479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Pathways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Project Board</a:t>
          </a:r>
        </a:p>
      </dsp:txBody>
      <dsp:txXfrm>
        <a:off x="4286868" y="3176229"/>
        <a:ext cx="1489586" cy="744793"/>
      </dsp:txXfrm>
    </dsp:sp>
    <dsp:sp modelId="{51DD1723-7F87-B741-A912-ABE5C7525627}">
      <dsp:nvSpPr>
        <dsp:cNvPr id="0" name=""/>
        <dsp:cNvSpPr/>
      </dsp:nvSpPr>
      <dsp:spPr>
        <a:xfrm>
          <a:off x="4286868" y="4233835"/>
          <a:ext cx="1489586" cy="74479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Inland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Project Board</a:t>
          </a:r>
        </a:p>
      </dsp:txBody>
      <dsp:txXfrm>
        <a:off x="4286868" y="4233835"/>
        <a:ext cx="1489586" cy="744793"/>
      </dsp:txXfrm>
    </dsp:sp>
    <dsp:sp modelId="{D02072C7-BBF1-2444-A400-AAC79D5AF9F5}">
      <dsp:nvSpPr>
        <dsp:cNvPr id="0" name=""/>
        <dsp:cNvSpPr/>
      </dsp:nvSpPr>
      <dsp:spPr>
        <a:xfrm>
          <a:off x="4286868" y="5291441"/>
          <a:ext cx="1489586" cy="74479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Bridges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Project Board</a:t>
          </a:r>
        </a:p>
      </dsp:txBody>
      <dsp:txXfrm>
        <a:off x="4286868" y="5291441"/>
        <a:ext cx="1489586" cy="744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DFBB4-38F1-49F9-BA91-E89C94C3EFF2}" type="datetimeFigureOut">
              <a:rPr lang="en-AU" smtClean="0"/>
              <a:t>6/09/2021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49953-F936-4A74-8BA4-5F8B58CC80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647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This archetype is from the open textbook ‘Visuals for influence: in project management and beyond’ by Bronte van der Hoorn. The book can be accessed here: </a:t>
            </a:r>
          </a:p>
          <a:p>
            <a:r>
              <a:rPr lang="en-AU" dirty="0"/>
              <a:t>https://usq.pressbooks.pub/visualsforprojectmanagement/</a:t>
            </a:r>
          </a:p>
          <a:p>
            <a:r>
              <a:rPr lang="en-AU" dirty="0"/>
              <a:t>This archetype can be reused under a Creative Commons Attribution </a:t>
            </a:r>
            <a:r>
              <a:rPr lang="en-AU" dirty="0" err="1"/>
              <a:t>NonCommercial</a:t>
            </a:r>
            <a:r>
              <a:rPr lang="en-AU"/>
              <a:t> ShareAlike licence.</a:t>
            </a:r>
          </a:p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49953-F936-4A74-8BA4-5F8B58CC80D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10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5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7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4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4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3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6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4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8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8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397B1-6BD9-044F-B522-AEA10DFF2C8E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BEA01-5F37-824D-BA99-01BF08486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5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7847"/>
            <a:ext cx="6858000" cy="124655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55"/>
          </a:p>
        </p:txBody>
      </p:sp>
      <p:sp>
        <p:nvSpPr>
          <p:cNvPr id="5" name="TextBox 4"/>
          <p:cNvSpPr txBox="1"/>
          <p:nvPr/>
        </p:nvSpPr>
        <p:spPr>
          <a:xfrm>
            <a:off x="354353" y="456066"/>
            <a:ext cx="6059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Escalation and approval pathways</a:t>
            </a:r>
            <a:endParaRPr lang="en-US" sz="2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367961"/>
            <a:ext cx="6858000" cy="5380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55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60022335"/>
              </p:ext>
            </p:extLst>
          </p:nvPr>
        </p:nvGraphicFramePr>
        <p:xfrm>
          <a:off x="428584" y="1460517"/>
          <a:ext cx="6086129" cy="6039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195564" y="7786688"/>
            <a:ext cx="6466872" cy="13418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/>
          </a:p>
        </p:txBody>
      </p:sp>
      <p:sp>
        <p:nvSpPr>
          <p:cNvPr id="12" name="TextBox 11"/>
          <p:cNvSpPr txBox="1"/>
          <p:nvPr/>
        </p:nvSpPr>
        <p:spPr>
          <a:xfrm>
            <a:off x="354353" y="7799380"/>
            <a:ext cx="117679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/>
              <a:t>Legend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16808" y="8327719"/>
            <a:ext cx="1868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Meeting frequency</a:t>
            </a:r>
          </a:p>
          <a:p>
            <a:r>
              <a:rPr lang="en-US" sz="1200" dirty="0"/>
              <a:t>(per year)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83141" y="213958"/>
            <a:ext cx="180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CSR Enterprises</a:t>
            </a:r>
            <a:endParaRPr lang="en-US" sz="1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33" y="8239197"/>
            <a:ext cx="672701" cy="67270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1406" y="842771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#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31257" y="7923009"/>
            <a:ext cx="3189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+/- 10% Plan tolerances prior to escalation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3631257" y="8330972"/>
            <a:ext cx="3189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+/- 15% </a:t>
            </a:r>
            <a:r>
              <a:rPr lang="en-US" sz="1200" dirty="0"/>
              <a:t>Plan tolerances prior to escalation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31257" y="8738935"/>
            <a:ext cx="3189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+/- 20% Plan tolerances prior to escalation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43200" y="7988941"/>
            <a:ext cx="888057" cy="1855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743199" y="8401196"/>
            <a:ext cx="888057" cy="18559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743198" y="8793019"/>
            <a:ext cx="888057" cy="1855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285113" y="6595737"/>
            <a:ext cx="507770" cy="439209"/>
            <a:chOff x="2341742" y="6550803"/>
            <a:chExt cx="507770" cy="439209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1742" y="6550803"/>
              <a:ext cx="437391" cy="437391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2368224" y="6651458"/>
              <a:ext cx="481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12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285113" y="5485837"/>
            <a:ext cx="507770" cy="439209"/>
            <a:chOff x="2341742" y="6550803"/>
            <a:chExt cx="507770" cy="439209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1742" y="6550803"/>
              <a:ext cx="437391" cy="437391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2368224" y="6651458"/>
              <a:ext cx="481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12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285113" y="4431704"/>
            <a:ext cx="507770" cy="439209"/>
            <a:chOff x="2341742" y="6550803"/>
            <a:chExt cx="507770" cy="439209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1742" y="6550803"/>
              <a:ext cx="437391" cy="437391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2368224" y="6651458"/>
              <a:ext cx="481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12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906558" y="3410666"/>
            <a:ext cx="507770" cy="439209"/>
            <a:chOff x="2341742" y="6550803"/>
            <a:chExt cx="507770" cy="439209"/>
          </a:xfrm>
        </p:grpSpPr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1742" y="6550803"/>
              <a:ext cx="437391" cy="437391"/>
            </a:xfrm>
            <a:prstGeom prst="rect">
              <a:avLst/>
            </a:prstGeom>
          </p:spPr>
        </p:pic>
        <p:sp>
          <p:nvSpPr>
            <p:cNvPr id="54" name="TextBox 53"/>
            <p:cNvSpPr txBox="1"/>
            <p:nvPr/>
          </p:nvSpPr>
          <p:spPr>
            <a:xfrm>
              <a:off x="2368224" y="6651458"/>
              <a:ext cx="481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10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085483" y="5485837"/>
            <a:ext cx="507770" cy="439209"/>
            <a:chOff x="2341742" y="6550803"/>
            <a:chExt cx="507770" cy="439209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1742" y="6550803"/>
              <a:ext cx="437391" cy="437391"/>
            </a:xfrm>
            <a:prstGeom prst="rect">
              <a:avLst/>
            </a:prstGeom>
          </p:spPr>
        </p:pic>
        <p:sp>
          <p:nvSpPr>
            <p:cNvPr id="60" name="TextBox 59"/>
            <p:cNvSpPr txBox="1"/>
            <p:nvPr/>
          </p:nvSpPr>
          <p:spPr>
            <a:xfrm>
              <a:off x="2368224" y="6651458"/>
              <a:ext cx="481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10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921239" y="4431704"/>
            <a:ext cx="507770" cy="439209"/>
            <a:chOff x="2341742" y="6550803"/>
            <a:chExt cx="507770" cy="439209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1742" y="6550803"/>
              <a:ext cx="437391" cy="437391"/>
            </a:xfrm>
            <a:prstGeom prst="rect">
              <a:avLst/>
            </a:prstGeom>
          </p:spPr>
        </p:pic>
        <p:sp>
          <p:nvSpPr>
            <p:cNvPr id="63" name="TextBox 62"/>
            <p:cNvSpPr txBox="1"/>
            <p:nvPr/>
          </p:nvSpPr>
          <p:spPr>
            <a:xfrm>
              <a:off x="2368224" y="6651458"/>
              <a:ext cx="481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10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921239" y="5485837"/>
            <a:ext cx="507770" cy="439209"/>
            <a:chOff x="2341742" y="6550803"/>
            <a:chExt cx="507770" cy="439209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1742" y="6550803"/>
              <a:ext cx="437391" cy="437391"/>
            </a:xfrm>
            <a:prstGeom prst="rect">
              <a:avLst/>
            </a:prstGeom>
          </p:spPr>
        </p:pic>
        <p:sp>
          <p:nvSpPr>
            <p:cNvPr id="66" name="TextBox 65"/>
            <p:cNvSpPr txBox="1"/>
            <p:nvPr/>
          </p:nvSpPr>
          <p:spPr>
            <a:xfrm>
              <a:off x="2368224" y="6651458"/>
              <a:ext cx="481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10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921239" y="6595737"/>
            <a:ext cx="507770" cy="439209"/>
            <a:chOff x="2341742" y="6550803"/>
            <a:chExt cx="507770" cy="439209"/>
          </a:xfrm>
        </p:grpSpPr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1742" y="6550803"/>
              <a:ext cx="437391" cy="437391"/>
            </a:xfrm>
            <a:prstGeom prst="rect">
              <a:avLst/>
            </a:prstGeom>
          </p:spPr>
        </p:pic>
        <p:sp>
          <p:nvSpPr>
            <p:cNvPr id="81" name="TextBox 80"/>
            <p:cNvSpPr txBox="1"/>
            <p:nvPr/>
          </p:nvSpPr>
          <p:spPr>
            <a:xfrm>
              <a:off x="2368224" y="6651458"/>
              <a:ext cx="481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10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696407" y="3410666"/>
            <a:ext cx="507770" cy="439209"/>
            <a:chOff x="2341742" y="6550803"/>
            <a:chExt cx="507770" cy="439209"/>
          </a:xfrm>
        </p:grpSpPr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1742" y="6550803"/>
              <a:ext cx="437391" cy="437391"/>
            </a:xfrm>
            <a:prstGeom prst="rect">
              <a:avLst/>
            </a:prstGeom>
          </p:spPr>
        </p:pic>
        <p:sp>
          <p:nvSpPr>
            <p:cNvPr id="84" name="TextBox 83"/>
            <p:cNvSpPr txBox="1"/>
            <p:nvPr/>
          </p:nvSpPr>
          <p:spPr>
            <a:xfrm>
              <a:off x="2368224" y="6651458"/>
              <a:ext cx="481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10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01539" y="3410666"/>
            <a:ext cx="507770" cy="439209"/>
            <a:chOff x="2341742" y="6550803"/>
            <a:chExt cx="507770" cy="439209"/>
          </a:xfrm>
        </p:grpSpPr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1742" y="6550803"/>
              <a:ext cx="437391" cy="437391"/>
            </a:xfrm>
            <a:prstGeom prst="rect">
              <a:avLst/>
            </a:prstGeom>
          </p:spPr>
        </p:pic>
        <p:sp>
          <p:nvSpPr>
            <p:cNvPr id="87" name="TextBox 86"/>
            <p:cNvSpPr txBox="1"/>
            <p:nvPr/>
          </p:nvSpPr>
          <p:spPr>
            <a:xfrm>
              <a:off x="2368224" y="6651458"/>
              <a:ext cx="481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 8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689532" y="1299770"/>
            <a:ext cx="507770" cy="439209"/>
            <a:chOff x="2341742" y="6550803"/>
            <a:chExt cx="507770" cy="439209"/>
          </a:xfrm>
        </p:grpSpPr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1742" y="6550803"/>
              <a:ext cx="437391" cy="437391"/>
            </a:xfrm>
            <a:prstGeom prst="rect">
              <a:avLst/>
            </a:prstGeom>
          </p:spPr>
        </p:pic>
        <p:sp>
          <p:nvSpPr>
            <p:cNvPr id="90" name="TextBox 89"/>
            <p:cNvSpPr txBox="1"/>
            <p:nvPr/>
          </p:nvSpPr>
          <p:spPr>
            <a:xfrm>
              <a:off x="2368224" y="6651458"/>
              <a:ext cx="481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 8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V="1">
            <a:off x="892488" y="4316818"/>
            <a:ext cx="0" cy="370641"/>
          </a:xfrm>
          <a:prstGeom prst="straightConnector1">
            <a:avLst/>
          </a:prstGeom>
          <a:ln>
            <a:solidFill>
              <a:srgbClr val="3B60B3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693301" y="4316818"/>
            <a:ext cx="0" cy="370641"/>
          </a:xfrm>
          <a:prstGeom prst="straightConnector1">
            <a:avLst/>
          </a:prstGeom>
          <a:ln>
            <a:solidFill>
              <a:srgbClr val="3B60B3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4498602" y="4316818"/>
            <a:ext cx="0" cy="370641"/>
          </a:xfrm>
          <a:prstGeom prst="straightConnector1">
            <a:avLst/>
          </a:prstGeom>
          <a:ln>
            <a:solidFill>
              <a:srgbClr val="3B60B3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1480211" y="3410666"/>
            <a:ext cx="0" cy="180000"/>
          </a:xfrm>
          <a:prstGeom prst="straightConnector1">
            <a:avLst/>
          </a:prstGeom>
          <a:ln>
            <a:solidFill>
              <a:srgbClr val="3B60B3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3284772" y="3410666"/>
            <a:ext cx="0" cy="180000"/>
          </a:xfrm>
          <a:prstGeom prst="straightConnector1">
            <a:avLst/>
          </a:prstGeom>
          <a:ln>
            <a:solidFill>
              <a:srgbClr val="3B60B3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5086325" y="3410666"/>
            <a:ext cx="0" cy="180000"/>
          </a:xfrm>
          <a:prstGeom prst="straightConnector1">
            <a:avLst/>
          </a:prstGeom>
          <a:ln>
            <a:solidFill>
              <a:srgbClr val="3B60B3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3284772" y="3248834"/>
            <a:ext cx="0" cy="180000"/>
          </a:xfrm>
          <a:prstGeom prst="straightConnector1">
            <a:avLst/>
          </a:prstGeom>
          <a:ln>
            <a:solidFill>
              <a:srgbClr val="3B60B3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3284772" y="2208275"/>
            <a:ext cx="0" cy="180000"/>
          </a:xfrm>
          <a:prstGeom prst="straightConnector1">
            <a:avLst/>
          </a:prstGeom>
          <a:ln>
            <a:solidFill>
              <a:srgbClr val="3B60B3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16200000" flipV="1">
            <a:off x="971244" y="4920968"/>
            <a:ext cx="0" cy="180000"/>
          </a:xfrm>
          <a:prstGeom prst="straightConnector1">
            <a:avLst/>
          </a:prstGeom>
          <a:ln>
            <a:solidFill>
              <a:srgbClr val="3B60B3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16200000" flipV="1">
            <a:off x="971244" y="5981713"/>
            <a:ext cx="0" cy="180000"/>
          </a:xfrm>
          <a:prstGeom prst="straightConnector1">
            <a:avLst/>
          </a:prstGeom>
          <a:ln>
            <a:solidFill>
              <a:srgbClr val="3B60B3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16200000" flipV="1">
            <a:off x="971244" y="7037699"/>
            <a:ext cx="0" cy="180000"/>
          </a:xfrm>
          <a:prstGeom prst="straightConnector1">
            <a:avLst/>
          </a:prstGeom>
          <a:ln>
            <a:solidFill>
              <a:srgbClr val="3B60B3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4085483" y="4431704"/>
            <a:ext cx="507770" cy="439209"/>
            <a:chOff x="2341742" y="6550803"/>
            <a:chExt cx="507770" cy="439209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1742" y="6550803"/>
              <a:ext cx="437391" cy="437391"/>
            </a:xfrm>
            <a:prstGeom prst="rect">
              <a:avLst/>
            </a:prstGeom>
          </p:spPr>
        </p:pic>
        <p:sp>
          <p:nvSpPr>
            <p:cNvPr id="57" name="TextBox 56"/>
            <p:cNvSpPr txBox="1"/>
            <p:nvPr/>
          </p:nvSpPr>
          <p:spPr>
            <a:xfrm>
              <a:off x="2368224" y="6651458"/>
              <a:ext cx="481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12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1" name="Straight Arrow Connector 100"/>
          <p:cNvCxnSpPr/>
          <p:nvPr/>
        </p:nvCxnSpPr>
        <p:spPr>
          <a:xfrm rot="16200000" flipV="1">
            <a:off x="2792883" y="4920968"/>
            <a:ext cx="0" cy="180000"/>
          </a:xfrm>
          <a:prstGeom prst="straightConnector1">
            <a:avLst/>
          </a:prstGeom>
          <a:ln>
            <a:solidFill>
              <a:srgbClr val="3B60B3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16200000" flipV="1">
            <a:off x="2792883" y="5981713"/>
            <a:ext cx="0" cy="180000"/>
          </a:xfrm>
          <a:prstGeom prst="straightConnector1">
            <a:avLst/>
          </a:prstGeom>
          <a:ln>
            <a:solidFill>
              <a:srgbClr val="3B60B3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6200000" flipV="1">
            <a:off x="4590386" y="4920414"/>
            <a:ext cx="0" cy="180000"/>
          </a:xfrm>
          <a:prstGeom prst="straightConnector1">
            <a:avLst/>
          </a:prstGeom>
          <a:ln>
            <a:solidFill>
              <a:srgbClr val="3B60B3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16200000" flipV="1">
            <a:off x="4590386" y="5981159"/>
            <a:ext cx="0" cy="180000"/>
          </a:xfrm>
          <a:prstGeom prst="straightConnector1">
            <a:avLst/>
          </a:prstGeom>
          <a:ln>
            <a:solidFill>
              <a:srgbClr val="3B60B3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6200000" flipV="1">
            <a:off x="4590386" y="7037145"/>
            <a:ext cx="0" cy="180000"/>
          </a:xfrm>
          <a:prstGeom prst="straightConnector1">
            <a:avLst/>
          </a:prstGeom>
          <a:ln>
            <a:solidFill>
              <a:srgbClr val="3B60B3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380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194B130F745F43BE9B0CF1099B6FCF" ma:contentTypeVersion="4" ma:contentTypeDescription="Create a new document." ma:contentTypeScope="" ma:versionID="28cfc51b852177527968bf2613e9f2d3">
  <xsd:schema xmlns:xsd="http://www.w3.org/2001/XMLSchema" xmlns:xs="http://www.w3.org/2001/XMLSchema" xmlns:p="http://schemas.microsoft.com/office/2006/metadata/properties" xmlns:ns2="25223fcc-1038-4a54-bc99-4bb26f2335e9" targetNamespace="http://schemas.microsoft.com/office/2006/metadata/properties" ma:root="true" ma:fieldsID="59b7f3b1356e354eb7257d40e6159b50" ns2:_="">
    <xsd:import namespace="25223fcc-1038-4a54-bc99-4bb26f2335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23fcc-1038-4a54-bc99-4bb26f2335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856873-5284-499E-B48F-961C940B3D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F63087-B9E5-40AA-8D6D-DA0E5D12B4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223fcc-1038-4a54-bc99-4bb26f2335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AB2B96-DE79-46AA-B4D5-9283E50F546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5319</TotalTime>
  <Words>156</Words>
  <Application>Microsoft Office PowerPoint</Application>
  <PresentationFormat>A4 Paper (210x297 mm)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Bronte Van Der Hoorn</dc:creator>
  <cp:lastModifiedBy>Nikki Andersen</cp:lastModifiedBy>
  <cp:revision>18</cp:revision>
  <dcterms:created xsi:type="dcterms:W3CDTF">2018-06-25T03:45:49Z</dcterms:created>
  <dcterms:modified xsi:type="dcterms:W3CDTF">2021-09-06T02:45:47Z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0x01010091194B130F745F43BE9B0CF1099B6FCF</vt:lpwstr>
  </property>
</Properties>
</file>