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4"/>
  </p:sldMasterIdLst>
  <p:notesMasterIdLst>
    <p:notesMasterId r:id="rId7"/>
  </p:notesMasterIdLst>
  <p:handoutMasterIdLst>
    <p:handoutMasterId r:id="rId8"/>
  </p:handoutMasterIdLst>
  <p:sldIdLst>
    <p:sldId id="426" r:id="rId5"/>
    <p:sldId id="427" r:id="rId6"/>
  </p:sldIdLst>
  <p:sldSz cx="9144000" cy="6858000" type="screen4x3"/>
  <p:notesSz cx="6669088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6C834-1B4B-4E40-AA35-3F9F78CC7F0A}" v="7" dt="2022-01-21T04:56:28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4" autoAdjust="0"/>
    <p:restoredTop sz="95501" autoAdjust="0"/>
  </p:normalViewPr>
  <p:slideViewPr>
    <p:cSldViewPr>
      <p:cViewPr varScale="1">
        <p:scale>
          <a:sx n="130" d="100"/>
          <a:sy n="130" d="100"/>
        </p:scale>
        <p:origin x="91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829A-6411-4DD6-BBF8-15E3FFAC568C}" type="datetimeFigureOut">
              <a:rPr lang="en-AU" smtClean="0"/>
              <a:t>21/01/2022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68667-FEEF-4DA4-94ED-766A8FC3C6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5263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594DC4-ABD4-44A4-9F39-D45A6BA0F5BE}" type="datetimeFigureOut">
              <a:rPr lang="en-US"/>
              <a:pPr>
                <a:defRPr/>
              </a:pPr>
              <a:t>1/21/2022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CEA204-EAC8-4020-967E-99719040422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2690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AC3AD-AE10-4611-8997-186339D89665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9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AB5D8C-F6FF-4EDD-B7F9-DBC95034E75E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3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5B2F60-AC69-441D-A2C8-B26BA6FC5DAE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47A3-08DF-4CA5-B94F-56DBD85C3444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9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F0EECD-0DC4-47C1-BAA0-CA1DE677FD04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452A8-724C-4E6C-86BC-FAF23A6C3B88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610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C16F09-E173-4467-B76A-506FACC65C80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EE2E0-68C8-40BA-8D1D-39666921B172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962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 userDrawn="1"/>
        </p:nvSpPr>
        <p:spPr bwMode="invGray">
          <a:xfrm>
            <a:off x="0" y="0"/>
            <a:ext cx="9144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E3223-6328-4488-8A5F-952E87A12E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4412" t="80198" b="-1"/>
          <a:stretch/>
        </p:blipFill>
        <p:spPr bwMode="ltGray">
          <a:xfrm>
            <a:off x="7389171" y="5499894"/>
            <a:ext cx="1754829" cy="135810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1494" y="1160745"/>
            <a:ext cx="8053685" cy="1296144"/>
          </a:xfrm>
        </p:spPr>
        <p:txBody>
          <a:bodyPr anchor="b">
            <a:noAutofit/>
          </a:bodyPr>
          <a:lstStyle>
            <a:lvl1pPr>
              <a:lnSpc>
                <a:spcPts val="3780"/>
              </a:lnSpc>
              <a:defRPr sz="315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1474" y="2571295"/>
            <a:ext cx="80604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30"/>
              </a:lnSpc>
              <a:buNone/>
              <a:defRPr sz="2025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0420-5D32-4B9D-AAC5-EA821D5940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270" r="70475" b="-1"/>
          <a:stretch/>
        </p:blipFill>
        <p:spPr bwMode="ltGray">
          <a:xfrm>
            <a:off x="1" y="4064705"/>
            <a:ext cx="2024829" cy="2793299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1484F3-3D7B-466C-B621-2369AAE0DB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494" y="207631"/>
            <a:ext cx="2403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76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1494" y="1700213"/>
            <a:ext cx="8101013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9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66B75CD-5CD6-4D07-B08A-ACCB61480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9731-84D7-49CC-91E0-CE4B073467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CCA4A0C-C5B9-45ED-9D64-B274EE980802}"/>
              </a:ext>
            </a:extLst>
          </p:cNvPr>
          <p:cNvSpPr txBox="1"/>
          <p:nvPr userDrawn="1"/>
        </p:nvSpPr>
        <p:spPr>
          <a:xfrm>
            <a:off x="6072608" y="6518190"/>
            <a:ext cx="1793758" cy="241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00" dirty="0"/>
              <a:t>CRICOS code 00025B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9BA0F0A-82FA-4477-B553-959A8EFB7E8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white">
          <a:xfrm>
            <a:off x="521494" y="151136"/>
            <a:ext cx="2538412" cy="24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7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8992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299D2-DE60-4B62-A10B-375899206764}"/>
              </a:ext>
            </a:extLst>
          </p:cNvPr>
          <p:cNvSpPr/>
          <p:nvPr userDrawn="1"/>
        </p:nvSpPr>
        <p:spPr bwMode="invGray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21494" y="1143405"/>
            <a:ext cx="8053685" cy="1296144"/>
          </a:xfrm>
        </p:spPr>
        <p:txBody>
          <a:bodyPr anchor="b">
            <a:noAutofit/>
          </a:bodyPr>
          <a:lstStyle>
            <a:lvl1pPr>
              <a:lnSpc>
                <a:spcPts val="378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21474" y="2553955"/>
            <a:ext cx="80604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30"/>
              </a:lnSpc>
              <a:buNone/>
              <a:defRPr sz="20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8" name="Right Triangle 3">
            <a:extLst>
              <a:ext uri="{FF2B5EF4-FFF2-40B4-BE49-F238E27FC236}">
                <a16:creationId xmlns:a16="http://schemas.microsoft.com/office/drawing/2014/main" id="{E49831C3-1265-4B26-84DA-16A7EC28AF57}"/>
              </a:ext>
            </a:extLst>
          </p:cNvPr>
          <p:cNvSpPr/>
          <p:nvPr userDrawn="1"/>
        </p:nvSpPr>
        <p:spPr bwMode="white">
          <a:xfrm>
            <a:off x="1" y="4076700"/>
            <a:ext cx="1916906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570549AC-72A0-49C7-B98A-4959B5690850}"/>
              </a:ext>
            </a:extLst>
          </p:cNvPr>
          <p:cNvSpPr/>
          <p:nvPr userDrawn="1"/>
        </p:nvSpPr>
        <p:spPr bwMode="white">
          <a:xfrm>
            <a:off x="7434318" y="5571760"/>
            <a:ext cx="1709682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DF6610-A984-4E2A-B1B8-C6D0294849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494" y="207631"/>
            <a:ext cx="2403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30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1494" y="1143405"/>
            <a:ext cx="8046485" cy="1296144"/>
          </a:xfrm>
        </p:spPr>
        <p:txBody>
          <a:bodyPr anchor="b">
            <a:noAutofit/>
          </a:bodyPr>
          <a:lstStyle>
            <a:lvl1pPr>
              <a:lnSpc>
                <a:spcPts val="378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1480" y="2553955"/>
            <a:ext cx="8053194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2430"/>
              </a:lnSpc>
              <a:buNone/>
              <a:defRPr sz="20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ltGray">
          <a:xfrm>
            <a:off x="2" y="0"/>
            <a:ext cx="9143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3FA41E-EFD5-45E8-BE8D-8CAB28F4BD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8637" y="234887"/>
            <a:ext cx="2241000" cy="452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 userDrawn="1"/>
        </p:nvSpPr>
        <p:spPr>
          <a:xfrm>
            <a:off x="1" y="-1586050"/>
            <a:ext cx="5724128" cy="10618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050" dirty="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050" dirty="0">
                <a:solidFill>
                  <a:schemeClr val="bg1"/>
                </a:solidFill>
              </a:rPr>
            </a:br>
            <a:r>
              <a:rPr lang="en-AU" sz="105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05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050" dirty="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050" dirty="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050" dirty="0">
                <a:solidFill>
                  <a:schemeClr val="bg1"/>
                </a:solidFill>
              </a:rPr>
              <a:t>Change text colour as necessary to suit the image</a:t>
            </a:r>
            <a:endParaRPr lang="en-AU" sz="1050" dirty="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 userDrawn="1"/>
        </p:nvSpPr>
        <p:spPr bwMode="invGray">
          <a:xfrm>
            <a:off x="1" y="4076700"/>
            <a:ext cx="1916906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 userDrawn="1"/>
        </p:nvSpPr>
        <p:spPr bwMode="invGray">
          <a:xfrm>
            <a:off x="7434318" y="5571760"/>
            <a:ext cx="1709682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6143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1A2C22-D4CF-4FE0-AF06-038EB2ACB6D9}"/>
              </a:ext>
            </a:extLst>
          </p:cNvPr>
          <p:cNvSpPr/>
          <p:nvPr userDrawn="1"/>
        </p:nvSpPr>
        <p:spPr bwMode="invGray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51603-5D6A-462B-B9E7-98413BF2CB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2269" y="275999"/>
            <a:ext cx="2403000" cy="472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21495" y="1700812"/>
            <a:ext cx="8076510" cy="1224137"/>
          </a:xfrm>
        </p:spPr>
        <p:txBody>
          <a:bodyPr anchor="b">
            <a:noAutofit/>
          </a:bodyPr>
          <a:lstStyle>
            <a:lvl1pPr>
              <a:lnSpc>
                <a:spcPts val="378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21495" y="3113745"/>
            <a:ext cx="807651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30"/>
              </a:lnSpc>
              <a:buNone/>
              <a:defRPr sz="20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DBA991DB-C059-4DB2-8D91-33D3F3951887}"/>
              </a:ext>
            </a:extLst>
          </p:cNvPr>
          <p:cNvSpPr/>
          <p:nvPr userDrawn="1"/>
        </p:nvSpPr>
        <p:spPr bwMode="white">
          <a:xfrm>
            <a:off x="1" y="4076700"/>
            <a:ext cx="1916906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F070BDDD-4427-48C1-9206-C4CC3FAE8AD1}"/>
              </a:ext>
            </a:extLst>
          </p:cNvPr>
          <p:cNvSpPr/>
          <p:nvPr userDrawn="1"/>
        </p:nvSpPr>
        <p:spPr bwMode="white">
          <a:xfrm>
            <a:off x="7434318" y="5571760"/>
            <a:ext cx="1709682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456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(Editable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1495" y="1700812"/>
            <a:ext cx="8076510" cy="1224137"/>
          </a:xfrm>
        </p:spPr>
        <p:txBody>
          <a:bodyPr anchor="b">
            <a:noAutofit/>
          </a:bodyPr>
          <a:lstStyle>
            <a:lvl1pPr>
              <a:lnSpc>
                <a:spcPts val="378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1495" y="3113745"/>
            <a:ext cx="807651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30"/>
              </a:lnSpc>
              <a:buNone/>
              <a:defRPr sz="20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[Divider subtitle]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7765-DB77-44E5-9420-D56F1378074A}"/>
              </a:ext>
            </a:extLst>
          </p:cNvPr>
          <p:cNvSpPr txBox="1"/>
          <p:nvPr userDrawn="1"/>
        </p:nvSpPr>
        <p:spPr>
          <a:xfrm>
            <a:off x="1" y="-1053499"/>
            <a:ext cx="5724128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05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05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05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050" dirty="0">
                <a:solidFill>
                  <a:schemeClr val="bg1"/>
                </a:solidFill>
              </a:rPr>
              <a:t>Under the ‘Fill’ menu, ‘change ‘Solid fill’ to a colour from the palette</a:t>
            </a:r>
            <a:endParaRPr lang="en-AU" sz="105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E33C2-B581-422F-9FF5-AF660C79D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2269" y="275999"/>
            <a:ext cx="2403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98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3">
            <a:extLst>
              <a:ext uri="{FF2B5EF4-FFF2-40B4-BE49-F238E27FC236}">
                <a16:creationId xmlns:a16="http://schemas.microsoft.com/office/drawing/2014/main" id="{5E92F574-51E7-47B2-86D2-94DAE288E822}"/>
              </a:ext>
            </a:extLst>
          </p:cNvPr>
          <p:cNvSpPr/>
          <p:nvPr userDrawn="1"/>
        </p:nvSpPr>
        <p:spPr bwMode="invGray">
          <a:xfrm>
            <a:off x="2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31ECE3F-0C43-444E-9F0C-B23F8D3935D2}"/>
              </a:ext>
            </a:extLst>
          </p:cNvPr>
          <p:cNvSpPr/>
          <p:nvPr userDrawn="1"/>
        </p:nvSpPr>
        <p:spPr bwMode="invGray">
          <a:xfrm>
            <a:off x="6894187" y="5584173"/>
            <a:ext cx="2249561" cy="1273828"/>
          </a:xfrm>
          <a:custGeom>
            <a:avLst/>
            <a:gdLst>
              <a:gd name="connsiteX0" fmla="*/ 0 w 2267490"/>
              <a:gd name="connsiteY0" fmla="*/ 0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4" fmla="*/ 0 w 2267490"/>
              <a:gd name="connsiteY4" fmla="*/ 0 h 1132541"/>
              <a:gd name="connsiteX0" fmla="*/ 0 w 2267490"/>
              <a:gd name="connsiteY0" fmla="*/ 1132541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0" fmla="*/ 0 w 2291396"/>
              <a:gd name="connsiteY0" fmla="*/ 857623 h 1132541"/>
              <a:gd name="connsiteX1" fmla="*/ 2291396 w 2291396"/>
              <a:gd name="connsiteY1" fmla="*/ 0 h 1132541"/>
              <a:gd name="connsiteX2" fmla="*/ 2291396 w 2291396"/>
              <a:gd name="connsiteY2" fmla="*/ 1132541 h 1132541"/>
              <a:gd name="connsiteX3" fmla="*/ 0 w 2291396"/>
              <a:gd name="connsiteY3" fmla="*/ 857623 h 1132541"/>
              <a:gd name="connsiteX0" fmla="*/ 0 w 2249561"/>
              <a:gd name="connsiteY0" fmla="*/ 845670 h 1132541"/>
              <a:gd name="connsiteX1" fmla="*/ 2249561 w 2249561"/>
              <a:gd name="connsiteY1" fmla="*/ 0 h 1132541"/>
              <a:gd name="connsiteX2" fmla="*/ 2249561 w 2249561"/>
              <a:gd name="connsiteY2" fmla="*/ 1132541 h 1132541"/>
              <a:gd name="connsiteX3" fmla="*/ 0 w 2249561"/>
              <a:gd name="connsiteY3" fmla="*/ 845670 h 1132541"/>
              <a:gd name="connsiteX0" fmla="*/ 0 w 2249561"/>
              <a:gd name="connsiteY0" fmla="*/ 944560 h 1231431"/>
              <a:gd name="connsiteX1" fmla="*/ 2249561 w 2249561"/>
              <a:gd name="connsiteY1" fmla="*/ 98890 h 1231431"/>
              <a:gd name="connsiteX2" fmla="*/ 2249561 w 2249561"/>
              <a:gd name="connsiteY2" fmla="*/ 1231431 h 1231431"/>
              <a:gd name="connsiteX3" fmla="*/ 0 w 2249561"/>
              <a:gd name="connsiteY3" fmla="*/ 944560 h 1231431"/>
              <a:gd name="connsiteX0" fmla="*/ 0 w 2249561"/>
              <a:gd name="connsiteY0" fmla="*/ 1212084 h 1498955"/>
              <a:gd name="connsiteX1" fmla="*/ 2249561 w 2249561"/>
              <a:gd name="connsiteY1" fmla="*/ 366414 h 1498955"/>
              <a:gd name="connsiteX2" fmla="*/ 2249561 w 2249561"/>
              <a:gd name="connsiteY2" fmla="*/ 1498955 h 1498955"/>
              <a:gd name="connsiteX3" fmla="*/ 0 w 2249561"/>
              <a:gd name="connsiteY3" fmla="*/ 1212084 h 1498955"/>
              <a:gd name="connsiteX0" fmla="*/ 0 w 2249561"/>
              <a:gd name="connsiteY0" fmla="*/ 1016618 h 1303489"/>
              <a:gd name="connsiteX1" fmla="*/ 2249561 w 2249561"/>
              <a:gd name="connsiteY1" fmla="*/ 170948 h 1303489"/>
              <a:gd name="connsiteX2" fmla="*/ 2249561 w 2249561"/>
              <a:gd name="connsiteY2" fmla="*/ 1303489 h 1303489"/>
              <a:gd name="connsiteX3" fmla="*/ 0 w 2249561"/>
              <a:gd name="connsiteY3" fmla="*/ 1016618 h 1303489"/>
              <a:gd name="connsiteX0" fmla="*/ 0 w 2249561"/>
              <a:gd name="connsiteY0" fmla="*/ 1002505 h 1289376"/>
              <a:gd name="connsiteX1" fmla="*/ 2249561 w 2249561"/>
              <a:gd name="connsiteY1" fmla="*/ 156835 h 1289376"/>
              <a:gd name="connsiteX2" fmla="*/ 2249561 w 2249561"/>
              <a:gd name="connsiteY2" fmla="*/ 1289376 h 1289376"/>
              <a:gd name="connsiteX3" fmla="*/ 0 w 2249561"/>
              <a:gd name="connsiteY3" fmla="*/ 1002505 h 1289376"/>
              <a:gd name="connsiteX0" fmla="*/ 0 w 2249561"/>
              <a:gd name="connsiteY0" fmla="*/ 985444 h 1272315"/>
              <a:gd name="connsiteX1" fmla="*/ 2249561 w 2249561"/>
              <a:gd name="connsiteY1" fmla="*/ 139774 h 1272315"/>
              <a:gd name="connsiteX2" fmla="*/ 2249561 w 2249561"/>
              <a:gd name="connsiteY2" fmla="*/ 1272315 h 1272315"/>
              <a:gd name="connsiteX3" fmla="*/ 0 w 2249561"/>
              <a:gd name="connsiteY3" fmla="*/ 985444 h 1272315"/>
              <a:gd name="connsiteX0" fmla="*/ 0 w 2249561"/>
              <a:gd name="connsiteY0" fmla="*/ 979690 h 1266561"/>
              <a:gd name="connsiteX1" fmla="*/ 2249561 w 2249561"/>
              <a:gd name="connsiteY1" fmla="*/ 134020 h 1266561"/>
              <a:gd name="connsiteX2" fmla="*/ 2249561 w 2249561"/>
              <a:gd name="connsiteY2" fmla="*/ 1266561 h 1266561"/>
              <a:gd name="connsiteX3" fmla="*/ 0 w 2249561"/>
              <a:gd name="connsiteY3" fmla="*/ 979690 h 1266561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1" h="1273828">
                <a:moveTo>
                  <a:pt x="0" y="986957"/>
                </a:moveTo>
                <a:cubicBezTo>
                  <a:pt x="690087" y="358432"/>
                  <a:pt x="1188931" y="-294000"/>
                  <a:pt x="2249561" y="141287"/>
                </a:cubicBezTo>
                <a:lnTo>
                  <a:pt x="2249561" y="1273828"/>
                </a:lnTo>
                <a:cubicBezTo>
                  <a:pt x="1762671" y="1220039"/>
                  <a:pt x="570560" y="550676"/>
                  <a:pt x="0" y="9869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50" dirty="0">
                <a:noFill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06B291-BD26-4DBD-A912-E9396BA1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95" y="1700812"/>
            <a:ext cx="8076510" cy="1224137"/>
          </a:xfrm>
        </p:spPr>
        <p:txBody>
          <a:bodyPr anchor="b">
            <a:noAutofit/>
          </a:bodyPr>
          <a:lstStyle>
            <a:lvl1pPr>
              <a:lnSpc>
                <a:spcPts val="3780"/>
              </a:lnSpc>
              <a:defRPr sz="31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2AC3715-D94B-4A73-8E94-CAC9D5806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1495" y="3113745"/>
            <a:ext cx="807651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30"/>
              </a:lnSpc>
              <a:buNone/>
              <a:defRPr sz="2025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E7FD6-C4AB-456C-8186-F8E8B285CBBD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EDD3B-B2C6-4C8F-88C7-30EB2A949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25860B6-572B-42C8-98B4-41BF602CD4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4BE4F66-8978-4B9A-B365-ABFD2A4616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85400BA-682A-4644-881E-9D9BA0DAB8FC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218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617285-D1B4-4CCD-B438-9B032C51AF79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494" y="1700214"/>
            <a:ext cx="3914144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sz="1800" dirty="0"/>
            </a:lvl5pPr>
            <a:lvl6pPr>
              <a:defRPr lang="en-AU" sz="1500" dirty="0"/>
            </a:lvl6pPr>
            <a:lvl7pPr>
              <a:defRPr lang="en-AU" dirty="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4" y="1700214"/>
            <a:ext cx="3915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 lang="en-AU" dirty="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C4661F-54FC-4886-BD67-85311864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8CF3B12-4A8B-4A18-B3B1-784A4DEDEF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75DB1-C9CB-4BE5-B284-7833AD9028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261A5-F8C2-49CF-AE4B-80932D43C55C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25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8B57A-69FF-4AC1-839F-6EC748947E10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2D9BA-320E-49AF-8BB5-22B43C840FF1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5961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E9F9C2-C2B0-4B19-9F8F-A1280EA275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1494" y="2276873"/>
            <a:ext cx="8101013" cy="403185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900"/>
              </a:spcBef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D6D02D-851A-425B-9382-05F6C6A21A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494" y="1700808"/>
            <a:ext cx="8101013" cy="504825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1"/>
                </a:solidFill>
              </a:defRPr>
            </a:lvl1pPr>
            <a:lvl2pPr marL="459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7739A71-8D07-4132-9F5A-AE8E3A1B32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DC2F2-9186-47D8-9B5E-AD01B90E6DDD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CDB56B-4EE8-4A95-A470-557D6FBBEB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C6DF2CA-8642-47E7-98D3-A7019416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B2684-2D18-4E6D-8AA2-AD850CFD277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5329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2F89E8-AEA0-41B7-97D7-227B19E80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1495" y="2279553"/>
            <a:ext cx="3915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900">
                <a:solidFill>
                  <a:schemeClr val="accent1"/>
                </a:solidFill>
              </a:defRPr>
            </a:lvl1pPr>
            <a:lvl2pPr>
              <a:defRPr sz="90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 sz="9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F161-17EB-4DA5-BE00-069D1277B9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21495" y="2696389"/>
            <a:ext cx="3915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324DF9C-3E8A-469C-8FC9-4938DAA32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09633" y="2279553"/>
            <a:ext cx="3915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900">
                <a:solidFill>
                  <a:schemeClr val="accent1"/>
                </a:solidFill>
              </a:defRPr>
            </a:lvl1pPr>
            <a:lvl2pPr>
              <a:defRPr sz="90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 sz="9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027F0FB-D735-4865-B5EA-A50B34F47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709633" y="2696389"/>
            <a:ext cx="3915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AE7F11A-C7DA-440F-83D7-3571E1FAF1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495" y="1699201"/>
            <a:ext cx="8079582" cy="504825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1"/>
                </a:solidFill>
              </a:defRPr>
            </a:lvl1pPr>
            <a:lvl2pPr marL="459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97ABDCDB-C6CD-4C8C-A5E2-31920BCF53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7154F-DE85-4B92-BE63-FC9C5B0FC149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08FAE1-741A-4147-AD4A-766CC098B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701168E-769B-45DB-AFDD-B10DB12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B90A4-353C-48E3-A991-1B0A2B9809C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7583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494" y="1700212"/>
            <a:ext cx="8101013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21494" y="4149320"/>
            <a:ext cx="8101013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4204264-ED99-42CA-9AA0-998A63609F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F99E85-067E-4D25-84D4-D21BC7C23B71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68E48-49B8-418B-BA86-C6FED8002F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21DDE5F-D7FC-442F-B28B-E2BE2051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104F0F0-FDFF-43C7-9188-2DB30D5D1563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758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F82D3-6289-409B-A057-3D813BA14F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21494" y="1700213"/>
            <a:ext cx="2538257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F6BB689-6536-431A-8821-1D05F11A49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304955" y="1700213"/>
            <a:ext cx="2538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E3EE136-4551-4345-9B3F-12045A92B8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84448" y="1700213"/>
            <a:ext cx="2538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13AAF-B990-435A-8393-8A687098057E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E32DE4-D188-4655-B345-81AD0F7B8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9DCCA-7638-41AF-BB97-E7C1ADB94B43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6506DFC-3F02-4673-B3B1-41D5834D75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F26CCD0-EFB3-4E19-A77F-85F3E0F336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22444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287" y="1700214"/>
            <a:ext cx="531722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521494" y="1698659"/>
            <a:ext cx="2538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819475F-5544-4974-AE9E-4B8F82C06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ADCB3-94A1-487D-85FB-8FFC9CDD03AB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98469F-EA11-46C7-AAEC-1DCCFFCDF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D0CC0B-EDBE-4119-B030-67B5934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E031C-D81B-4218-94A1-8E617EC68AED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408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495" y="1700214"/>
            <a:ext cx="5319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084507" y="1700214"/>
            <a:ext cx="2538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9C00F56-0B94-47B9-B665-E10A225FC2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15799-71FD-449D-8349-3495B06EE871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739D336-33BA-494B-81D0-9D8B47FD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F3A4-7665-47FA-8B69-9A4F31C18B06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9601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624881"/>
            <a:ext cx="9143999" cy="62331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0B2496-E1DB-4D4C-859D-CC14426C69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1496" y="1052514"/>
            <a:ext cx="2538411" cy="5263410"/>
          </a:xfrm>
          <a:prstGeom prst="rect">
            <a:avLst/>
          </a:prstGeom>
          <a:solidFill>
            <a:schemeClr val="bg1"/>
          </a:solidFill>
        </p:spPr>
        <p:txBody>
          <a:bodyPr lIns="180000" tIns="1260000" rIns="180000" bIns="180000" anchor="t">
            <a:normAutofit/>
          </a:bodyPr>
          <a:lstStyle>
            <a:lvl1pPr marL="214313" indent="-214313" algn="l">
              <a:buClr>
                <a:schemeClr val="bg1"/>
              </a:buClr>
              <a:buFont typeface="Arial" panose="020B0604020202020204" pitchFamily="34" charset="0"/>
              <a:buChar char="•"/>
              <a:defRPr lang="en-AU" dirty="0"/>
            </a:lvl1pPr>
          </a:lstStyle>
          <a:p>
            <a:pPr lvl="0"/>
            <a:r>
              <a:rPr lang="en-AU" dirty="0"/>
              <a:t>[Enter text – You can change the colour of this placeholder under the ‘Shape fill’ menu. Change shape width/height as preferred]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B796C-2145-4E36-9CCD-4A6E104C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5586" y="1340768"/>
            <a:ext cx="1944216" cy="876470"/>
          </a:xfrm>
        </p:spPr>
        <p:txBody>
          <a:bodyPr anchor="t"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D19A3-55E4-4A3E-B43F-B4D3EFBE1E1E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B58DF6-309B-4BE3-BBE4-1BA28FFD90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D515-B4C3-44B8-9BAA-EEF692FA5A5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09B167-7472-4F88-89E8-DAE2E048396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F249FB-FC55-456D-9BD4-C0130FDA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493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1496" y="1700214"/>
            <a:ext cx="8101012" cy="424910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1495" y="5949320"/>
            <a:ext cx="8101011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FA6F18-A6B9-4002-9AF5-5A621B0ECEA9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667976-37E5-419D-871B-FF7F3279A8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C86CC-8E6A-4F6A-BC10-D9D4BF0CE88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0714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05287" y="630979"/>
            <a:ext cx="5838713" cy="6234196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916" h="5593381">
                <a:moveTo>
                  <a:pt x="454" y="629"/>
                </a:moveTo>
                <a:lnTo>
                  <a:pt x="5198916" y="0"/>
                </a:lnTo>
                <a:lnTo>
                  <a:pt x="5198916" y="5587822"/>
                </a:lnTo>
                <a:lnTo>
                  <a:pt x="1718207" y="5593381"/>
                </a:lnTo>
                <a:cubicBezTo>
                  <a:pt x="689093" y="5283249"/>
                  <a:pt x="-8821" y="3998617"/>
                  <a:pt x="1791" y="3144946"/>
                </a:cubicBezTo>
                <a:cubicBezTo>
                  <a:pt x="3783" y="1941683"/>
                  <a:pt x="-1538" y="1203892"/>
                  <a:pt x="454" y="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1495" y="2204864"/>
            <a:ext cx="2538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548D-4CF2-410E-9EAF-5FFD92B8BD25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FFD650-D01F-491D-B510-1C0C7A868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CBBC-8906-4BED-9DB4-F37D435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95" y="1052736"/>
            <a:ext cx="2538412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C9ED7-6517-494A-9E4C-6DF78B8356C4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6D18E-7831-44BE-9F27-A68CFE3B02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A412D2-A7E4-4007-BC7B-41EB3D0B60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989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574832" y="619522"/>
            <a:ext cx="4572099" cy="62383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1095" h="5597085">
                <a:moveTo>
                  <a:pt x="454" y="4333"/>
                </a:moveTo>
                <a:lnTo>
                  <a:pt x="4070582" y="0"/>
                </a:lnTo>
                <a:cubicBezTo>
                  <a:pt x="4072539" y="1865237"/>
                  <a:pt x="4068136" y="3729906"/>
                  <a:pt x="4070093" y="5595143"/>
                </a:cubicBezTo>
                <a:lnTo>
                  <a:pt x="1718207" y="5597085"/>
                </a:lnTo>
                <a:cubicBezTo>
                  <a:pt x="689093" y="5286953"/>
                  <a:pt x="-8821" y="4002321"/>
                  <a:pt x="1791" y="3148650"/>
                </a:cubicBezTo>
                <a:cubicBezTo>
                  <a:pt x="3783" y="1945387"/>
                  <a:pt x="-1538" y="1207596"/>
                  <a:pt x="454" y="433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1495" y="1700214"/>
            <a:ext cx="3906441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45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1E0F1-AFFA-42EB-BA75-DA2D4500467E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E6FC7D-C34E-46C7-8941-E28D2138AB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80EDC1B-18C6-4124-ACB9-D441CF15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95" y="1052736"/>
            <a:ext cx="3906440" cy="468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16337-F2DC-4078-961D-7B3BDA5209EB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4EC9E-80A6-4F00-A6C2-0211431E31A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63467-2027-4D99-8858-F83AC83905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538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E6EC2-3B1D-49C1-AB93-E56BA38276FA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B3AF0-74F7-4D39-955E-BCD7799FF582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87512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5985" y="619866"/>
            <a:ext cx="3048871" cy="623997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779" h="5598562">
                <a:moveTo>
                  <a:pt x="454" y="7751"/>
                </a:moveTo>
                <a:lnTo>
                  <a:pt x="2714233" y="0"/>
                </a:lnTo>
                <a:cubicBezTo>
                  <a:pt x="2716190" y="1865237"/>
                  <a:pt x="2712113" y="3733325"/>
                  <a:pt x="2714070" y="5598562"/>
                </a:cubicBezTo>
                <a:lnTo>
                  <a:pt x="1718207" y="5594806"/>
                </a:lnTo>
                <a:cubicBezTo>
                  <a:pt x="689093" y="5284674"/>
                  <a:pt x="-8821" y="4000042"/>
                  <a:pt x="1791" y="3146371"/>
                </a:cubicBezTo>
                <a:cubicBezTo>
                  <a:pt x="3783" y="1943108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1494" y="1700214"/>
            <a:ext cx="531741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spcAft>
                <a:spcPts val="450"/>
              </a:spcAft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2A31D-86B6-46B8-BB44-FE4A0151AFEC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9DB1757-F26E-4E87-887C-D21CB8F0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322A0C3-D06A-4B53-BF2D-7247BE3F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94" y="1052736"/>
            <a:ext cx="5317418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D441B-BAF3-4DDF-A5CD-A8E786E8FAAC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16CAE-14B9-4A43-877B-E46EF044168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5BFC0C-3AAF-4677-B586-CD5CBF731F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31156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07163" y="-3115"/>
            <a:ext cx="5836837" cy="6868289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586635 h 6179387"/>
              <a:gd name="connsiteX1" fmla="*/ 5198916 w 5198916"/>
              <a:gd name="connsiteY1" fmla="*/ 0 h 6179387"/>
              <a:gd name="connsiteX2" fmla="*/ 5198916 w 5198916"/>
              <a:gd name="connsiteY2" fmla="*/ 6173828 h 6179387"/>
              <a:gd name="connsiteX3" fmla="*/ 1718207 w 5198916"/>
              <a:gd name="connsiteY3" fmla="*/ 6179387 h 6179387"/>
              <a:gd name="connsiteX4" fmla="*/ 1791 w 5198916"/>
              <a:gd name="connsiteY4" fmla="*/ 3730952 h 6179387"/>
              <a:gd name="connsiteX5" fmla="*/ 454 w 5198916"/>
              <a:gd name="connsiteY5" fmla="*/ 586635 h 6179387"/>
              <a:gd name="connsiteX0" fmla="*/ 8476 w 5197245"/>
              <a:gd name="connsiteY0" fmla="*/ 39696 h 6179387"/>
              <a:gd name="connsiteX1" fmla="*/ 5197245 w 5197245"/>
              <a:gd name="connsiteY1" fmla="*/ 0 h 6179387"/>
              <a:gd name="connsiteX2" fmla="*/ 5197245 w 5197245"/>
              <a:gd name="connsiteY2" fmla="*/ 6173828 h 6179387"/>
              <a:gd name="connsiteX3" fmla="*/ 1716536 w 5197245"/>
              <a:gd name="connsiteY3" fmla="*/ 6179387 h 6179387"/>
              <a:gd name="connsiteX4" fmla="*/ 120 w 5197245"/>
              <a:gd name="connsiteY4" fmla="*/ 3730952 h 6179387"/>
              <a:gd name="connsiteX5" fmla="*/ 8476 w 5197245"/>
              <a:gd name="connsiteY5" fmla="*/ 39696 h 6179387"/>
              <a:gd name="connsiteX0" fmla="*/ 8476 w 5197245"/>
              <a:gd name="connsiteY0" fmla="*/ 0 h 6139691"/>
              <a:gd name="connsiteX1" fmla="*/ 5146357 w 5197245"/>
              <a:gd name="connsiteY1" fmla="*/ 191044 h 6139691"/>
              <a:gd name="connsiteX2" fmla="*/ 5197245 w 5197245"/>
              <a:gd name="connsiteY2" fmla="*/ 6134132 h 6139691"/>
              <a:gd name="connsiteX3" fmla="*/ 1716536 w 5197245"/>
              <a:gd name="connsiteY3" fmla="*/ 6139691 h 6139691"/>
              <a:gd name="connsiteX4" fmla="*/ 120 w 5197245"/>
              <a:gd name="connsiteY4" fmla="*/ 3691256 h 6139691"/>
              <a:gd name="connsiteX5" fmla="*/ 8476 w 5197245"/>
              <a:gd name="connsiteY5" fmla="*/ 0 h 6139691"/>
              <a:gd name="connsiteX0" fmla="*/ 8476 w 5197245"/>
              <a:gd name="connsiteY0" fmla="*/ 22604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8476 w 5197245"/>
              <a:gd name="connsiteY5" fmla="*/ 22604 h 6162295"/>
              <a:gd name="connsiteX0" fmla="*/ 2115 w 5197245"/>
              <a:gd name="connsiteY0" fmla="*/ 5512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2115 w 5197245"/>
              <a:gd name="connsiteY5" fmla="*/ 5512 h 61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7245" h="6162295">
                <a:moveTo>
                  <a:pt x="2115" y="5512"/>
                </a:moveTo>
                <a:lnTo>
                  <a:pt x="5197245" y="0"/>
                </a:lnTo>
                <a:lnTo>
                  <a:pt x="5197245" y="6156736"/>
                </a:lnTo>
                <a:lnTo>
                  <a:pt x="1716536" y="6162295"/>
                </a:lnTo>
                <a:cubicBezTo>
                  <a:pt x="687422" y="5852163"/>
                  <a:pt x="-10492" y="4567531"/>
                  <a:pt x="120" y="3713860"/>
                </a:cubicBezTo>
                <a:cubicBezTo>
                  <a:pt x="2112" y="2510597"/>
                  <a:pt x="123" y="1208775"/>
                  <a:pt x="2115" y="551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[Presentation Title] | [Date]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1495" y="2204864"/>
            <a:ext cx="2538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1494" y="151136"/>
            <a:ext cx="1782000" cy="241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22D7A-8171-44C9-AFA6-24E34B78763E}"/>
              </a:ext>
            </a:extLst>
          </p:cNvPr>
          <p:cNvSpPr txBox="1"/>
          <p:nvPr userDrawn="1"/>
        </p:nvSpPr>
        <p:spPr>
          <a:xfrm>
            <a:off x="1" y="-1053499"/>
            <a:ext cx="5724128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05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05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05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050" dirty="0">
                <a:solidFill>
                  <a:schemeClr val="bg1"/>
                </a:solidFill>
              </a:rPr>
              <a:t>Under the ‘Fill’ menu, ‘change ‘Solid fill’ to a colour from the palette</a:t>
            </a:r>
            <a:endParaRPr lang="en-AU" sz="105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45073E-2992-405B-AB05-A3E6ADD2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95" y="1052736"/>
            <a:ext cx="2538412" cy="10081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5745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576708" y="-2778"/>
            <a:ext cx="4570224" cy="68606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454 w 4070093"/>
              <a:gd name="connsiteY0" fmla="*/ 562667 h 6155419"/>
              <a:gd name="connsiteX1" fmla="*/ 4062101 w 4070093"/>
              <a:gd name="connsiteY1" fmla="*/ 0 h 6155419"/>
              <a:gd name="connsiteX2" fmla="*/ 4070093 w 4070093"/>
              <a:gd name="connsiteY2" fmla="*/ 6153477 h 6155419"/>
              <a:gd name="connsiteX3" fmla="*/ 1718207 w 4070093"/>
              <a:gd name="connsiteY3" fmla="*/ 6155419 h 6155419"/>
              <a:gd name="connsiteX4" fmla="*/ 1791 w 4070093"/>
              <a:gd name="connsiteY4" fmla="*/ 3706984 h 6155419"/>
              <a:gd name="connsiteX5" fmla="*/ 454 w 4070093"/>
              <a:gd name="connsiteY5" fmla="*/ 562667 h 6155419"/>
              <a:gd name="connsiteX0" fmla="*/ 7264 w 4068422"/>
              <a:gd name="connsiteY0" fmla="*/ 15728 h 6155419"/>
              <a:gd name="connsiteX1" fmla="*/ 4060430 w 4068422"/>
              <a:gd name="connsiteY1" fmla="*/ 0 h 6155419"/>
              <a:gd name="connsiteX2" fmla="*/ 4068422 w 4068422"/>
              <a:gd name="connsiteY2" fmla="*/ 6153477 h 6155419"/>
              <a:gd name="connsiteX3" fmla="*/ 1716536 w 4068422"/>
              <a:gd name="connsiteY3" fmla="*/ 6155419 h 6155419"/>
              <a:gd name="connsiteX4" fmla="*/ 120 w 4068422"/>
              <a:gd name="connsiteY4" fmla="*/ 3706984 h 6155419"/>
              <a:gd name="connsiteX5" fmla="*/ 7264 w 4068422"/>
              <a:gd name="connsiteY5" fmla="*/ 15728 h 6155419"/>
              <a:gd name="connsiteX0" fmla="*/ 7264 w 4069425"/>
              <a:gd name="connsiteY0" fmla="*/ 15728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7264 w 4069425"/>
              <a:gd name="connsiteY5" fmla="*/ 15728 h 6155419"/>
              <a:gd name="connsiteX0" fmla="*/ 3023 w 4069425"/>
              <a:gd name="connsiteY0" fmla="*/ 4334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3023 w 4069425"/>
              <a:gd name="connsiteY5" fmla="*/ 4334 h 61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425" h="6155419">
                <a:moveTo>
                  <a:pt x="3023" y="4334"/>
                </a:moveTo>
                <a:lnTo>
                  <a:pt x="4068912" y="0"/>
                </a:lnTo>
                <a:cubicBezTo>
                  <a:pt x="4070869" y="1865237"/>
                  <a:pt x="4066465" y="4288240"/>
                  <a:pt x="4068422" y="6153477"/>
                </a:cubicBezTo>
                <a:lnTo>
                  <a:pt x="1716536" y="6155419"/>
                </a:lnTo>
                <a:cubicBezTo>
                  <a:pt x="687422" y="5845287"/>
                  <a:pt x="-10492" y="4560655"/>
                  <a:pt x="120" y="3706984"/>
                </a:cubicBezTo>
                <a:cubicBezTo>
                  <a:pt x="2112" y="2503721"/>
                  <a:pt x="1031" y="1207597"/>
                  <a:pt x="3023" y="4334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[Presentation Title] | [Date]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21494" y="151136"/>
            <a:ext cx="1782000" cy="241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BD81E-48A0-488B-B875-7D993A64C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1494" y="1700214"/>
            <a:ext cx="3906440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152F0-B857-4837-AD26-E55058B68A12}"/>
              </a:ext>
            </a:extLst>
          </p:cNvPr>
          <p:cNvSpPr txBox="1"/>
          <p:nvPr userDrawn="1"/>
        </p:nvSpPr>
        <p:spPr>
          <a:xfrm>
            <a:off x="1" y="-1053499"/>
            <a:ext cx="5724128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05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05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05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050" dirty="0">
                <a:solidFill>
                  <a:schemeClr val="bg1"/>
                </a:solidFill>
              </a:rPr>
              <a:t>Under the ‘Fill’ menu, ‘change ‘Solid fill’ to a colour from the palette</a:t>
            </a:r>
            <a:endParaRPr lang="en-AU" sz="105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7296C6-F9EC-4B3A-9119-76D6C67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94" y="1052736"/>
            <a:ext cx="3906440" cy="468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1464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B4FA68DC-FEFE-4790-B4A5-75AF5CDBE1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invGray">
          <a:xfrm>
            <a:off x="0" y="1"/>
            <a:ext cx="8028385" cy="6869113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A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EE3ED-5C13-4151-AFC4-04F14BD9ECA3}"/>
              </a:ext>
            </a:extLst>
          </p:cNvPr>
          <p:cNvSpPr txBox="1"/>
          <p:nvPr userDrawn="1"/>
        </p:nvSpPr>
        <p:spPr>
          <a:xfrm>
            <a:off x="1" y="-622612"/>
            <a:ext cx="5724128" cy="4154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05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050" dirty="0">
                <a:solidFill>
                  <a:schemeClr val="bg1"/>
                </a:solidFill>
              </a:rPr>
              <a:t>Clicking along the edge of purple container and change the shape fill colour.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81639" y="-8784"/>
            <a:ext cx="3062362" cy="686862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  <a:gd name="connsiteX0" fmla="*/ 454 w 2714070"/>
              <a:gd name="connsiteY0" fmla="*/ 571782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571782 h 6162593"/>
              <a:gd name="connsiteX0" fmla="*/ 454 w 2714070"/>
              <a:gd name="connsiteY0" fmla="*/ 7751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7751 h 6162593"/>
              <a:gd name="connsiteX0" fmla="*/ 454 w 2720839"/>
              <a:gd name="connsiteY0" fmla="*/ 7751 h 6162593"/>
              <a:gd name="connsiteX1" fmla="*/ 2720594 w 2720839"/>
              <a:gd name="connsiteY1" fmla="*/ 0 h 6162593"/>
              <a:gd name="connsiteX2" fmla="*/ 2714070 w 2720839"/>
              <a:gd name="connsiteY2" fmla="*/ 6162593 h 6162593"/>
              <a:gd name="connsiteX3" fmla="*/ 1718207 w 2720839"/>
              <a:gd name="connsiteY3" fmla="*/ 6158837 h 6162593"/>
              <a:gd name="connsiteX4" fmla="*/ 1791 w 2720839"/>
              <a:gd name="connsiteY4" fmla="*/ 3710402 h 6162593"/>
              <a:gd name="connsiteX5" fmla="*/ 454 w 2720839"/>
              <a:gd name="connsiteY5" fmla="*/ 7751 h 6162593"/>
              <a:gd name="connsiteX0" fmla="*/ 454 w 2726792"/>
              <a:gd name="connsiteY0" fmla="*/ 7751 h 6162593"/>
              <a:gd name="connsiteX1" fmla="*/ 2720594 w 2726792"/>
              <a:gd name="connsiteY1" fmla="*/ 0 h 6162593"/>
              <a:gd name="connsiteX2" fmla="*/ 2726792 w 2726792"/>
              <a:gd name="connsiteY2" fmla="*/ 6162593 h 6162593"/>
              <a:gd name="connsiteX3" fmla="*/ 1718207 w 2726792"/>
              <a:gd name="connsiteY3" fmla="*/ 6158837 h 6162593"/>
              <a:gd name="connsiteX4" fmla="*/ 1791 w 2726792"/>
              <a:gd name="connsiteY4" fmla="*/ 3710402 h 6162593"/>
              <a:gd name="connsiteX5" fmla="*/ 454 w 2726792"/>
              <a:gd name="connsiteY5" fmla="*/ 7751 h 616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792" h="6162593">
                <a:moveTo>
                  <a:pt x="454" y="7751"/>
                </a:moveTo>
                <a:lnTo>
                  <a:pt x="2720594" y="0"/>
                </a:lnTo>
                <a:cubicBezTo>
                  <a:pt x="2722551" y="1865237"/>
                  <a:pt x="2724835" y="4297356"/>
                  <a:pt x="2726792" y="6162593"/>
                </a:cubicBezTo>
                <a:lnTo>
                  <a:pt x="1718207" y="6158837"/>
                </a:lnTo>
                <a:cubicBezTo>
                  <a:pt x="689093" y="5848705"/>
                  <a:pt x="-8821" y="4564073"/>
                  <a:pt x="1791" y="3710402"/>
                </a:cubicBezTo>
                <a:cubicBezTo>
                  <a:pt x="3783" y="2507139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68C9D50-7928-4CA0-BFA2-1AB0032B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521494" y="1700214"/>
            <a:ext cx="5317418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7536-1667-4319-A130-CF6578DB2C85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521495" y="1052736"/>
            <a:ext cx="5322093" cy="469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D53B17-CFA2-4153-BA9B-6F2B6C1F6005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>
          <a:xfrm>
            <a:off x="521494" y="151136"/>
            <a:ext cx="1782000" cy="24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508C9E-FE7C-44AA-84C7-0471A04346C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2737AE-AB1C-425B-82B5-B5D4E120803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7313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05287" y="630978"/>
            <a:ext cx="2916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1495" y="2204864"/>
            <a:ext cx="2538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A8ABAA8-126B-459D-B960-B85E22F49D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6B950FF-5CC1-4A3A-ABA9-ADF58494DD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305287" y="3485752"/>
            <a:ext cx="2916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A2B0415-0383-4B33-9E29-9ADFC2A05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28000" y="630978"/>
            <a:ext cx="2916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966C236-904D-498D-801E-8C4057C0A0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8000" y="3485752"/>
            <a:ext cx="2916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D8A62-4A58-4C23-B0E5-AEF193611E4D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EB74D7-CB6B-47FE-A2A8-7AE5F1DED9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061BA70-9BEA-4AF5-8B24-03EBB3F2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95" y="1052736"/>
            <a:ext cx="2538412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A8BB8-1B5E-4246-8A55-FAB9C1E84DFA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4FF51F-8DC8-4E19-BB72-27E7B862578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CA045B-79DD-4F1E-A5D5-56CC7F67455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03040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1495" y="3447001"/>
            <a:ext cx="2538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9B66CF-A807-44F1-A681-793122F8A0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307220" y="3447001"/>
            <a:ext cx="2538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B4B4A83-90AC-42EA-83C2-FA84624688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84507" y="3446254"/>
            <a:ext cx="2538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21494" y="1700213"/>
            <a:ext cx="2538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07220" y="1700213"/>
            <a:ext cx="2538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564335FC-BD53-4794-8DA5-8FFBAE1F2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84507" y="1700213"/>
            <a:ext cx="2538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E423-DB93-432A-8BB7-4B2613DBF942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590DBB-90A7-43BF-BDD1-CF1C6212FA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882AF12-58DE-43D7-9E95-F90A1203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C1DC6-F03F-4189-B5B9-2FF38EB9C0E6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1E1143-CBAC-4E3D-95E2-1F1E3980ADD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35F6F-B1C5-4CB7-9CF1-E5C49956EAC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21712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68790" y="1700808"/>
            <a:ext cx="1079923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9751" y="2996953"/>
            <a:ext cx="2538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9751" y="3271090"/>
            <a:ext cx="2538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9164FB8-D4B8-4D90-B308-464FB278E9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32039" y="1700808"/>
            <a:ext cx="1079923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01E9CDC-2523-40AE-AF29-5A44EBFD89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02999" y="2996953"/>
            <a:ext cx="2538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ADAC2D7-6D0E-46B8-9F7A-B4DB99B890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02999" y="3271090"/>
            <a:ext cx="2538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EFE4D8B1-EBB1-4B03-B440-81D22A8A033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797369" y="1700907"/>
            <a:ext cx="1079923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FADD90A-0B64-4F90-9B57-FE13E0FCA2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68330" y="2997052"/>
            <a:ext cx="2538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BE4C7F0-C749-4520-AA04-DB6CA9915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68330" y="3271189"/>
            <a:ext cx="2538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0240862-4D4B-4BB9-8F4B-AA856CD17F5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268790" y="4077242"/>
            <a:ext cx="1079923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8449337-35B4-44F8-8D00-F0C15EFB9CE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39751" y="5373387"/>
            <a:ext cx="2538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2477189D-83D5-4749-BD7C-CADC0D1471D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39751" y="5647524"/>
            <a:ext cx="2538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618C35F-5F01-46A6-BF04-0CA9BDBAAB6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032039" y="4077242"/>
            <a:ext cx="1079923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B63A3128-4CA8-48D5-B82E-7EDA918D7F3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302999" y="5373387"/>
            <a:ext cx="2538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B7F5300-022A-4183-A132-AA8EB6534A6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302999" y="5647524"/>
            <a:ext cx="2538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CE2DF1AF-9EAD-40B3-B73C-07649220BF0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6797369" y="4077341"/>
            <a:ext cx="1079923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40CD5A08-CA4F-41B8-A1B0-488A6EC4481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068330" y="5373486"/>
            <a:ext cx="2538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B722C2B9-2C83-4877-A90D-0CA01537B08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068330" y="5647623"/>
            <a:ext cx="2538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F019EB-FA99-486B-BA02-92BE76012990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1882F53-3639-4FFE-AFD1-5428267B6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D2A4C4A-3642-4CE3-8FB6-AFE5A9CA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7AECD-2D0A-4301-9CB8-B765D71F0B6B}"/>
              </a:ext>
            </a:extLst>
          </p:cNvPr>
          <p:cNvSpPr>
            <a:spLocks noGrp="1"/>
          </p:cNvSpPr>
          <p:nvPr>
            <p:ph type="dt" sz="half" idx="3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82035B-DC9A-432B-8519-2243ECF2A4F3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EC4C1B-640F-47AB-A0DF-816F2F8FB16E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57143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C9748A61-6439-491A-9457-33A20862D2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78" y="1917008"/>
            <a:ext cx="1188231" cy="1584000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100" b="1" dirty="0">
                <a:solidFill>
                  <a:schemeClr val="bg1"/>
                </a:solidFill>
              </a:defRPr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1495" y="3861049"/>
            <a:ext cx="1763997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495" y="4135186"/>
            <a:ext cx="1763997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17937B0-FDCD-421A-9652-36A59CE227A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49090" y="1917008"/>
            <a:ext cx="1188231" cy="1584000"/>
          </a:xfrm>
          <a:prstGeom prst="rect">
            <a:avLst/>
          </a:prstGeom>
          <a:solidFill>
            <a:srgbClr val="962A8B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100" b="1" dirty="0">
                <a:solidFill>
                  <a:schemeClr val="bg1"/>
                </a:solidFill>
              </a:defRPr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7AB4A338-5CDA-4742-A7F5-F49D6BE9A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61207" y="3861049"/>
            <a:ext cx="1763997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452123C-C6A2-4D45-AF62-5B6E775B6C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661207" y="4135186"/>
            <a:ext cx="1763997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3DCBEBCB-7877-4BC1-BA6D-4E809F947A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14620" y="1917008"/>
            <a:ext cx="1188231" cy="1584000"/>
          </a:xfrm>
          <a:prstGeom prst="rect">
            <a:avLst/>
          </a:prstGeom>
          <a:solidFill>
            <a:srgbClr val="999490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100" b="1" dirty="0">
                <a:solidFill>
                  <a:schemeClr val="bg1"/>
                </a:solidFill>
              </a:defRPr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2FE7559D-9529-40D4-8025-F2B8ED38A9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726737" y="3861049"/>
            <a:ext cx="1763997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2382D6B5-B43B-46F1-B879-42FA4CCBD20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726737" y="4135186"/>
            <a:ext cx="1763997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791F1A27-3497-4ECD-AAAC-804B3DF8F9F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136076" y="1917008"/>
            <a:ext cx="1188231" cy="1584000"/>
          </a:xfrm>
          <a:prstGeom prst="rect">
            <a:avLst/>
          </a:prstGeom>
          <a:solidFill>
            <a:srgbClr val="D7D1CC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100" b="1" dirty="0">
                <a:solidFill>
                  <a:schemeClr val="bg1"/>
                </a:solidFill>
              </a:defRPr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E0498A31-1633-4E6B-8EAE-AF4FDE6233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848193" y="3861049"/>
            <a:ext cx="1763997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200" b="1" dirty="0">
                <a:solidFill>
                  <a:schemeClr val="accent1"/>
                </a:solidFill>
              </a:defRPr>
            </a:lvl1pPr>
            <a:lvl2pPr marL="128588" indent="-128588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35459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9A54FCE6-6684-449A-86E0-14243721942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848193" y="4135186"/>
            <a:ext cx="1763997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200" dirty="0"/>
            </a:lvl1pPr>
            <a:lvl2pPr marL="128588" indent="-128588" algn="ctr">
              <a:lnSpc>
                <a:spcPct val="100000"/>
              </a:lnSpc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/>
            </a:lvl2pPr>
            <a:lvl3pPr marL="270000" indent="-134541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5140AB-DCE2-4DB2-81B5-60470D8E34C0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BF142C-8B85-4BCA-8B54-67CC7F92FF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C67645D-435A-4DA4-9CBA-77E7F4B5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88FC7-59B6-4EA9-ABA6-E3BB2E23FF81}"/>
              </a:ext>
            </a:extLst>
          </p:cNvPr>
          <p:cNvSpPr>
            <a:spLocks noGrp="1"/>
          </p:cNvSpPr>
          <p:nvPr>
            <p:ph type="dt" sz="half" idx="3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CEE3C6-C898-476B-873B-DAEEB357A992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EACAED-B859-46A5-951B-270C91500FC6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29057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ark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2" y="1700214"/>
            <a:ext cx="4050505" cy="460851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7F97712-4CC3-452D-A157-BEE84E8057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1495" y="1700214"/>
            <a:ext cx="3898356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45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5F6752E-685A-46CF-8D29-A5D4E0013D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1DFD8-8A09-48BC-87A4-4F57F6D6FE1B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6C9786-9794-4BE5-BBFE-4B339825F2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EE0658-31AB-4AA9-B241-6C41D88C9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FECAB-12EA-4AAC-BBB9-72070BF5947B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E6526-1DB9-4ECD-86C1-1BB926D7D9F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40CA88-D0CE-4C3C-BA4A-CB5E62584F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37716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2" y="1700213"/>
            <a:ext cx="4050505" cy="4608513"/>
          </a:xfrm>
          <a:prstGeom prst="rect">
            <a:avLst/>
          </a:prstGeom>
          <a:solidFill>
            <a:srgbClr val="962A8B"/>
          </a:solidFill>
        </p:spPr>
        <p:txBody>
          <a:bodyPr anchor="ctr">
            <a:normAutofit/>
          </a:bodyPr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00BB1C-3C6B-46AF-8AA4-A4BA72712C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1100" y="1700212"/>
            <a:ext cx="3906835" cy="46085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74EA24-97F9-47A1-937E-B8E4F532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11690AC-7C51-47ED-9DD6-4A98D2E79B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ACF9F-55D3-4152-BDFF-84674C07B2BE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74170D-AC78-463A-B8E0-8E87954EAB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BA455-94D3-4DB8-AAFA-811D610E138C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A7FD-BD90-42A7-ADCE-A909D39619C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B814-0723-41E1-87CA-20F94C28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504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33716-3AAF-47C0-A1CB-4F42C314B3F6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E5993-A44F-4D48-8197-A5800F8420B3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71992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2" y="1700214"/>
            <a:ext cx="4050504" cy="4608515"/>
          </a:xfrm>
          <a:prstGeom prst="rect">
            <a:avLst/>
          </a:prstGeom>
          <a:solidFill>
            <a:srgbClr val="D7D1CC"/>
          </a:solidFill>
        </p:spPr>
        <p:txBody>
          <a:bodyPr anchor="ctr">
            <a:normAutofit/>
          </a:bodyPr>
          <a:lstStyle>
            <a:lvl1pPr algn="ctr"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43BCE34-49B7-4BA0-8263-6432C37E4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1100" y="1700214"/>
            <a:ext cx="3906835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5A20B-3961-4824-8B5F-42956340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B36345A-6B2C-4967-909A-6BAA4D16DE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7A291-5EAC-486D-928E-F46ED8B55AD0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6EAF7D-7C9B-4789-AC1C-A7AF349D1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E5C78F-E1DA-41DF-B969-597539E60F5D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8DCA5-91C8-4DF9-B37E-735B2EA5D36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FC83A9-C0D2-49A3-AC00-E1A4A64271B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0720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2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2" y="1700213"/>
            <a:ext cx="4050505" cy="4608512"/>
          </a:xfrm>
          <a:prstGeom prst="rect">
            <a:avLst/>
          </a:prstGeom>
          <a:solidFill>
            <a:srgbClr val="999490"/>
          </a:solidFill>
        </p:spPr>
        <p:txBody>
          <a:bodyPr anchor="ctr">
            <a:normAutofit/>
          </a:bodyPr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0D8A284-12F0-43E7-820E-1E72AC40E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1100" y="1700213"/>
            <a:ext cx="3906835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255835-9B81-4FE6-A19A-BDEACE6D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E5F36F7-9D4E-4EA5-882E-DEDD94B59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00394-8C62-4535-AFCB-49065079CFAF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739123-EB1E-4E5F-B70D-F7DEE2CEE7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F0C86-E17F-4FB6-93F4-7CD03DCBD834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6B27-3249-4E2E-BD52-822F0E96F78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28ACE60-DF21-472F-8FF6-A086BB2C114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5761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A75515C-08B2-490C-B8D9-273E0B4B79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84095" y="1700213"/>
            <a:ext cx="2538411" cy="4615710"/>
          </a:xfrm>
          <a:prstGeom prst="rect">
            <a:avLst/>
          </a:prstGeom>
          <a:solidFill>
            <a:schemeClr val="accent1"/>
          </a:solidFill>
        </p:spPr>
        <p:txBody>
          <a:bodyPr lIns="180000" tIns="108000" rIns="180000" bIns="180000" anchor="t">
            <a:normAutofit/>
          </a:bodyPr>
          <a:lstStyle>
            <a:lvl1pPr marL="214313" indent="-214313" algn="l">
              <a:buClr>
                <a:schemeClr val="bg1"/>
              </a:buClr>
              <a:buFont typeface="Arial" panose="020B0604020202020204" pitchFamily="34" charset="0"/>
              <a:buChar char="•"/>
              <a:defRPr sz="105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A8D97C9-2BD4-40D2-8A9C-5D0FDC041E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1496" y="1700213"/>
            <a:ext cx="2538411" cy="4615710"/>
          </a:xfrm>
          <a:prstGeom prst="rect">
            <a:avLst/>
          </a:prstGeom>
          <a:solidFill>
            <a:srgbClr val="962A8B"/>
          </a:solidFill>
        </p:spPr>
        <p:txBody>
          <a:bodyPr lIns="180000" tIns="108000" rIns="180000" bIns="180000" anchor="t">
            <a:normAutofit/>
          </a:bodyPr>
          <a:lstStyle>
            <a:lvl1pPr marL="214313" indent="-214313" algn="l">
              <a:buClr>
                <a:schemeClr val="bg1"/>
              </a:buClr>
              <a:buFont typeface="Arial" panose="020B0604020202020204" pitchFamily="34" charset="0"/>
              <a:buChar char="•"/>
              <a:defRPr sz="105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09A6CC-1C55-4870-8E22-205BA52568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90441" y="1692905"/>
            <a:ext cx="2538411" cy="4615710"/>
          </a:xfrm>
          <a:prstGeom prst="rect">
            <a:avLst/>
          </a:prstGeom>
          <a:solidFill>
            <a:srgbClr val="999490"/>
          </a:solidFill>
        </p:spPr>
        <p:txBody>
          <a:bodyPr lIns="180000" tIns="108000" rIns="180000" bIns="180000" anchor="t">
            <a:normAutofit/>
          </a:bodyPr>
          <a:lstStyle>
            <a:lvl1pPr marL="214313" indent="-214313" algn="l">
              <a:buClr>
                <a:schemeClr val="bg1"/>
              </a:buClr>
              <a:buFont typeface="Arial" panose="020B0604020202020204" pitchFamily="34" charset="0"/>
              <a:buChar char="•"/>
              <a:defRPr sz="105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AC039-02E7-49D5-B557-F29BDF128A9E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E48569-D32E-4698-B1DF-F6D3A1B42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18496-7854-4AD0-8A2D-922EA1AA164D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490FF1-595C-4C0F-8493-0452D9413FE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1171E7-B6F7-4135-91FD-8404DE6A1A0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33307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6D0029-C709-49E4-ADBE-DE71FBF91E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1100" y="3593713"/>
            <a:ext cx="3898900" cy="2715015"/>
          </a:xfrm>
          <a:prstGeom prst="rect">
            <a:avLst/>
          </a:prstGeo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2AA681-0A5C-4843-AFF7-8900ED2A6D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6464" y="2024810"/>
            <a:ext cx="3898800" cy="2427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C1A5F930-F83B-4616-AC17-D7231CE874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716465" y="4602159"/>
            <a:ext cx="3898900" cy="1700191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BFF14A-9BDE-42F0-AA14-E13CCFE3E4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1100" y="1700808"/>
            <a:ext cx="3898899" cy="174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47FC4A52-417F-4863-97DD-E656EA43AC9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716465" y="1700809"/>
            <a:ext cx="3898900" cy="324000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 lang="en-AU" sz="1500" b="1" dirty="0"/>
            </a:lvl5pPr>
          </a:lstStyle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696586-6988-4D6B-BE2D-2C0EDF4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4229EC4-696A-4791-8EB0-396DF61F7A2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B4A2E-6294-4DC9-8779-3231A7E9B5C2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CAB502-16F2-4A19-97A1-C081D22659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506F8-588F-4C50-8AA3-03099347931D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400A7-6A57-42A4-9CC7-26ED632D030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824B6-391C-442D-8A27-0B268DB3667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00194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680838C-6DDD-4367-8C7B-8D49AA3A03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714875" y="2677685"/>
            <a:ext cx="3914999" cy="16154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8C9CC71C-D628-4B8C-8AB1-D318B0D686C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714875" y="4694142"/>
            <a:ext cx="3914997" cy="16151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7EF0A71-527C-4177-BD73-0A32F4F3B7C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14875" y="2279659"/>
            <a:ext cx="3916602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9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FFB469D-AB37-445A-8C5C-9EDAC47CC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714875" y="4401144"/>
            <a:ext cx="3916602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9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2F6810-4203-426A-BA3F-12E853FD972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21100" y="2279197"/>
            <a:ext cx="3887788" cy="201389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608E6E7-0CC5-4C1B-8095-7EA4A3FE80A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21100" y="4401144"/>
            <a:ext cx="3887788" cy="1908176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E219F9-19D4-45A2-9D79-6847E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8F5021-D4C3-4888-A4D5-06E996CC21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1F3FBD-B2FA-4ECC-94B3-AE0A46E7AD40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D1DA3F-F774-45EB-B6E3-EB3EBFC56B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9483DB6-35E8-41E9-930B-445C4EFE7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1494" y="1700808"/>
            <a:ext cx="8101013" cy="504825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1"/>
                </a:solidFill>
              </a:defRPr>
            </a:lvl1pPr>
            <a:lvl2pPr marL="459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382FB-62F4-4C2A-91A5-943967894D42}"/>
              </a:ext>
            </a:extLst>
          </p:cNvPr>
          <p:cNvSpPr>
            <a:spLocks noGrp="1"/>
          </p:cNvSpPr>
          <p:nvPr>
            <p:ph type="dt" sz="half" idx="3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07C1-4AC5-41D4-9F66-2FFE2C9FCBEE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1CA24C-277F-4699-AACD-0CE7FA333A21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70272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A7132BB-77E6-4CDB-BD22-890A94E030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0413" y="6524625"/>
            <a:ext cx="2538500" cy="241300"/>
          </a:xfrm>
        </p:spPr>
        <p:txBody>
          <a:bodyPr anchor="ctr">
            <a:normAutofit/>
          </a:bodyPr>
          <a:lstStyle>
            <a:lvl1pPr algn="ctr">
              <a:defRPr sz="7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FA311-E5C8-49FB-A70D-B5D69EF896F4}"/>
              </a:ext>
            </a:extLst>
          </p:cNvPr>
          <p:cNvSpPr/>
          <p:nvPr userDrawn="1"/>
        </p:nvSpPr>
        <p:spPr bwMode="invGray">
          <a:xfrm flipH="1">
            <a:off x="0" y="0"/>
            <a:ext cx="9144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7DAC2F-25B2-40B2-B3C3-AEDF3893C1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3451" y="152896"/>
            <a:ext cx="908013" cy="324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3B7EB-0921-47FC-BB02-41C5175DD7EB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[Presentation Title] | [Date]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19609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ran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white">
          <a:xfrm>
            <a:off x="2" y="-27384"/>
            <a:ext cx="914399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2155"/>
          <a:stretch/>
        </p:blipFill>
        <p:spPr>
          <a:xfrm>
            <a:off x="7703455" y="152896"/>
            <a:ext cx="92801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01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DBD1DEA-6C0B-48CD-8886-623BD6330C76}"/>
              </a:ext>
            </a:extLst>
          </p:cNvPr>
          <p:cNvSpPr/>
          <p:nvPr userDrawn="1"/>
        </p:nvSpPr>
        <p:spPr bwMode="invGray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521100" y="1082189"/>
            <a:ext cx="8058004" cy="720081"/>
          </a:xfrm>
        </p:spPr>
        <p:txBody>
          <a:bodyPr anchor="b">
            <a:noAutofit/>
          </a:bodyPr>
          <a:lstStyle>
            <a:lvl1pPr>
              <a:lnSpc>
                <a:spcPts val="378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21101" y="1876347"/>
            <a:ext cx="2440697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758AADB-42F9-44FF-A436-0031B6B26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15632" y="2852940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B3BAB6-8B24-4F70-BDDC-75B91A4FB1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15632" y="3125022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Right Triangle 3">
            <a:extLst>
              <a:ext uri="{FF2B5EF4-FFF2-40B4-BE49-F238E27FC236}">
                <a16:creationId xmlns:a16="http://schemas.microsoft.com/office/drawing/2014/main" id="{98BF4DE5-D126-4077-BBC8-5F3A09BC0E5C}"/>
              </a:ext>
            </a:extLst>
          </p:cNvPr>
          <p:cNvSpPr/>
          <p:nvPr userDrawn="1"/>
        </p:nvSpPr>
        <p:spPr bwMode="white">
          <a:xfrm>
            <a:off x="1" y="4076700"/>
            <a:ext cx="1916906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8A2EB93-6CF0-469A-B44D-3B50AF0CE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15632" y="3415095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1CEC2A5-BF8B-405F-BFB8-A7AC93A346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815632" y="3687177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91147DD-03AA-4BA3-AFAA-F070EDBA94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15632" y="3957494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Graphic 1">
            <a:extLst>
              <a:ext uri="{FF2B5EF4-FFF2-40B4-BE49-F238E27FC236}">
                <a16:creationId xmlns:a16="http://schemas.microsoft.com/office/drawing/2014/main" id="{6B4A31B5-8366-4D72-B33B-C4528CEC8D4B}"/>
              </a:ext>
            </a:extLst>
          </p:cNvPr>
          <p:cNvSpPr/>
          <p:nvPr userDrawn="1"/>
        </p:nvSpPr>
        <p:spPr bwMode="white">
          <a:xfrm>
            <a:off x="7434318" y="5571760"/>
            <a:ext cx="1709682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64D713-B046-4FE6-BDD7-EE4264F7C4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494" y="207631"/>
            <a:ext cx="2403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488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ED9BE05-DABC-48CC-9999-1581840BE656}"/>
              </a:ext>
            </a:extLst>
          </p:cNvPr>
          <p:cNvSpPr/>
          <p:nvPr userDrawn="1"/>
        </p:nvSpPr>
        <p:spPr bwMode="invGray">
          <a:xfrm>
            <a:off x="0" y="0"/>
            <a:ext cx="9144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CE2D37-876C-4C8F-A6C5-0AB063A0B4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1101" y="1876347"/>
            <a:ext cx="2440697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6F77BFB-AD63-495E-A4EA-EE2AFB4F9E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5632" y="2852940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5632" y="3125022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02E3968-432E-4834-8F0D-CD2BC42D2E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5632" y="3415095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9F5A590-B6A3-42B3-8477-542088A3B0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5632" y="3687177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84FAE95-A058-4EFD-92C1-90CCC284BF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5632" y="3957494"/>
            <a:ext cx="2564072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125"/>
              </a:lnSpc>
              <a:spcAft>
                <a:spcPts val="0"/>
              </a:spcAft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E88B10E-2ED8-4B6E-92E8-70B077E3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00" y="1082189"/>
            <a:ext cx="3906835" cy="720081"/>
          </a:xfrm>
        </p:spPr>
        <p:txBody>
          <a:bodyPr anchor="b">
            <a:noAutofit/>
          </a:bodyPr>
          <a:lstStyle>
            <a:lvl1pPr>
              <a:lnSpc>
                <a:spcPts val="3780"/>
              </a:lnSpc>
              <a:defRPr sz="31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3ECBBC4F-ECF3-4E50-963A-BDB169C5146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569341" y="923052"/>
            <a:ext cx="4576464" cy="5934795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254 w 4075984"/>
              <a:gd name="connsiteY0" fmla="*/ 250455 h 5597085"/>
              <a:gd name="connsiteX1" fmla="*/ 4075471 w 4075984"/>
              <a:gd name="connsiteY1" fmla="*/ 0 h 5597085"/>
              <a:gd name="connsiteX2" fmla="*/ 4074982 w 4075984"/>
              <a:gd name="connsiteY2" fmla="*/ 5595143 h 5597085"/>
              <a:gd name="connsiteX3" fmla="*/ 1723096 w 4075984"/>
              <a:gd name="connsiteY3" fmla="*/ 5597085 h 5597085"/>
              <a:gd name="connsiteX4" fmla="*/ 6680 w 4075984"/>
              <a:gd name="connsiteY4" fmla="*/ 3148650 h 5597085"/>
              <a:gd name="connsiteX5" fmla="*/ 254 w 4075984"/>
              <a:gd name="connsiteY5" fmla="*/ 250455 h 5597085"/>
              <a:gd name="connsiteX0" fmla="*/ 254 w 4080827"/>
              <a:gd name="connsiteY0" fmla="*/ 29 h 5346659"/>
              <a:gd name="connsiteX1" fmla="*/ 4080560 w 4080827"/>
              <a:gd name="connsiteY1" fmla="*/ 50390 h 5346659"/>
              <a:gd name="connsiteX2" fmla="*/ 4074982 w 4080827"/>
              <a:gd name="connsiteY2" fmla="*/ 5344717 h 5346659"/>
              <a:gd name="connsiteX3" fmla="*/ 1723096 w 4080827"/>
              <a:gd name="connsiteY3" fmla="*/ 5346659 h 5346659"/>
              <a:gd name="connsiteX4" fmla="*/ 6680 w 4080827"/>
              <a:gd name="connsiteY4" fmla="*/ 2898224 h 5346659"/>
              <a:gd name="connsiteX5" fmla="*/ 254 w 4080827"/>
              <a:gd name="connsiteY5" fmla="*/ 29 h 5346659"/>
              <a:gd name="connsiteX0" fmla="*/ 254 w 4080827"/>
              <a:gd name="connsiteY0" fmla="*/ 0 h 5346630"/>
              <a:gd name="connsiteX1" fmla="*/ 4080560 w 4080827"/>
              <a:gd name="connsiteY1" fmla="*/ 16177 h 5346630"/>
              <a:gd name="connsiteX2" fmla="*/ 4074982 w 4080827"/>
              <a:gd name="connsiteY2" fmla="*/ 5344688 h 5346630"/>
              <a:gd name="connsiteX3" fmla="*/ 1723096 w 4080827"/>
              <a:gd name="connsiteY3" fmla="*/ 5346630 h 5346630"/>
              <a:gd name="connsiteX4" fmla="*/ 6680 w 4080827"/>
              <a:gd name="connsiteY4" fmla="*/ 2898195 h 5346630"/>
              <a:gd name="connsiteX5" fmla="*/ 254 w 4080827"/>
              <a:gd name="connsiteY5" fmla="*/ 0 h 5346630"/>
              <a:gd name="connsiteX0" fmla="*/ 254 w 4080827"/>
              <a:gd name="connsiteY0" fmla="*/ 0 h 5332957"/>
              <a:gd name="connsiteX1" fmla="*/ 4080560 w 4080827"/>
              <a:gd name="connsiteY1" fmla="*/ 2504 h 5332957"/>
              <a:gd name="connsiteX2" fmla="*/ 4074982 w 4080827"/>
              <a:gd name="connsiteY2" fmla="*/ 5331015 h 5332957"/>
              <a:gd name="connsiteX3" fmla="*/ 1723096 w 4080827"/>
              <a:gd name="connsiteY3" fmla="*/ 5332957 h 5332957"/>
              <a:gd name="connsiteX4" fmla="*/ 6680 w 4080827"/>
              <a:gd name="connsiteY4" fmla="*/ 2884522 h 5332957"/>
              <a:gd name="connsiteX5" fmla="*/ 254 w 4080827"/>
              <a:gd name="connsiteY5" fmla="*/ 0 h 5332957"/>
              <a:gd name="connsiteX0" fmla="*/ 254 w 4080827"/>
              <a:gd name="connsiteY0" fmla="*/ 8891 h 5330453"/>
              <a:gd name="connsiteX1" fmla="*/ 4080560 w 4080827"/>
              <a:gd name="connsiteY1" fmla="*/ 0 h 5330453"/>
              <a:gd name="connsiteX2" fmla="*/ 4074982 w 4080827"/>
              <a:gd name="connsiteY2" fmla="*/ 5328511 h 5330453"/>
              <a:gd name="connsiteX3" fmla="*/ 1723096 w 4080827"/>
              <a:gd name="connsiteY3" fmla="*/ 5330453 h 5330453"/>
              <a:gd name="connsiteX4" fmla="*/ 6680 w 4080827"/>
              <a:gd name="connsiteY4" fmla="*/ 2882018 h 5330453"/>
              <a:gd name="connsiteX5" fmla="*/ 254 w 4080827"/>
              <a:gd name="connsiteY5" fmla="*/ 8891 h 5330453"/>
              <a:gd name="connsiteX0" fmla="*/ 254 w 4080827"/>
              <a:gd name="connsiteY0" fmla="*/ 0 h 5321562"/>
              <a:gd name="connsiteX1" fmla="*/ 4080560 w 4080827"/>
              <a:gd name="connsiteY1" fmla="*/ 8201 h 5321562"/>
              <a:gd name="connsiteX2" fmla="*/ 4074982 w 4080827"/>
              <a:gd name="connsiteY2" fmla="*/ 5319620 h 5321562"/>
              <a:gd name="connsiteX3" fmla="*/ 1723096 w 4080827"/>
              <a:gd name="connsiteY3" fmla="*/ 5321562 h 5321562"/>
              <a:gd name="connsiteX4" fmla="*/ 6680 w 4080827"/>
              <a:gd name="connsiteY4" fmla="*/ 2873127 h 5321562"/>
              <a:gd name="connsiteX5" fmla="*/ 254 w 4080827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2504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4982"/>
              <a:gd name="connsiteY0" fmla="*/ 0 h 5321562"/>
              <a:gd name="connsiteX1" fmla="*/ 4050875 w 4074982"/>
              <a:gd name="connsiteY1" fmla="*/ 207606 h 5321562"/>
              <a:gd name="connsiteX2" fmla="*/ 4074982 w 4074982"/>
              <a:gd name="connsiteY2" fmla="*/ 5319620 h 5321562"/>
              <a:gd name="connsiteX3" fmla="*/ 1723096 w 4074982"/>
              <a:gd name="connsiteY3" fmla="*/ 5321562 h 5321562"/>
              <a:gd name="connsiteX4" fmla="*/ 6680 w 4074982"/>
              <a:gd name="connsiteY4" fmla="*/ 2873127 h 5321562"/>
              <a:gd name="connsiteX5" fmla="*/ 254 w 4074982"/>
              <a:gd name="connsiteY5" fmla="*/ 0 h 5321562"/>
              <a:gd name="connsiteX0" fmla="*/ 254 w 4074982"/>
              <a:gd name="connsiteY0" fmla="*/ 3193 h 5324755"/>
              <a:gd name="connsiteX1" fmla="*/ 4072078 w 4074982"/>
              <a:gd name="connsiteY1" fmla="*/ 0 h 5324755"/>
              <a:gd name="connsiteX2" fmla="*/ 4074982 w 4074982"/>
              <a:gd name="connsiteY2" fmla="*/ 5322813 h 5324755"/>
              <a:gd name="connsiteX3" fmla="*/ 1723096 w 4074982"/>
              <a:gd name="connsiteY3" fmla="*/ 5324755 h 5324755"/>
              <a:gd name="connsiteX4" fmla="*/ 6680 w 4074982"/>
              <a:gd name="connsiteY4" fmla="*/ 2876320 h 5324755"/>
              <a:gd name="connsiteX5" fmla="*/ 254 w 4074982"/>
              <a:gd name="connsiteY5" fmla="*/ 3193 h 532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982" h="5324755">
                <a:moveTo>
                  <a:pt x="254" y="3193"/>
                </a:moveTo>
                <a:lnTo>
                  <a:pt x="4072078" y="0"/>
                </a:lnTo>
                <a:cubicBezTo>
                  <a:pt x="4074035" y="1865237"/>
                  <a:pt x="4073025" y="3457576"/>
                  <a:pt x="4074982" y="5322813"/>
                </a:cubicBezTo>
                <a:lnTo>
                  <a:pt x="1723096" y="5324755"/>
                </a:lnTo>
                <a:cubicBezTo>
                  <a:pt x="693982" y="5014623"/>
                  <a:pt x="-3932" y="3729991"/>
                  <a:pt x="6680" y="2876320"/>
                </a:cubicBezTo>
                <a:cubicBezTo>
                  <a:pt x="8672" y="1673057"/>
                  <a:pt x="-1738" y="1206456"/>
                  <a:pt x="254" y="319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3753C3-AD71-41CF-A0E3-EDC40D8596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494" y="207631"/>
            <a:ext cx="2403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4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61EFFF-42F1-4D29-B7E7-EC74F9B64895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491F2-5475-4613-B3B3-BD151D8DED55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440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2D58B-D562-4DC7-970D-242B038B4DE0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D50D8-0A4B-4E9D-8E20-A6B83BE11715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0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2EE86-AA25-4401-A409-8EC1DDA74F44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2A1B4-84BC-4546-A69E-3B91E4BD221E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681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493D3A-35C9-41A0-8613-708ED4BD1B00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637E8-A3E7-48FA-905F-80140C9DC5F0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207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A1E73-D3E3-4051-876C-6D4203CA3D55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75F02-157B-4A46-A502-E82518C95468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929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B3F72B-DBBF-45F4-92A2-C96E22FC0ADA}" type="datetime1">
              <a:rPr lang="en-US" smtClean="0"/>
              <a:t>1/21/2022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4046AD-CB08-4ADC-AB46-CE4A88209DDE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874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850" r:id="rId12"/>
    <p:sldLayoutId id="2147483851" r:id="rId13"/>
    <p:sldLayoutId id="2147483800" r:id="rId14"/>
    <p:sldLayoutId id="2147483801" r:id="rId15"/>
    <p:sldLayoutId id="2147483802" r:id="rId16"/>
    <p:sldLayoutId id="2147483803" r:id="rId17"/>
    <p:sldLayoutId id="2147483804" r:id="rId18"/>
    <p:sldLayoutId id="2147483806" r:id="rId19"/>
    <p:sldLayoutId id="2147483807" r:id="rId20"/>
    <p:sldLayoutId id="2147483808" r:id="rId21"/>
    <p:sldLayoutId id="2147483809" r:id="rId22"/>
    <p:sldLayoutId id="2147483810" r:id="rId23"/>
    <p:sldLayoutId id="2147483811" r:id="rId24"/>
    <p:sldLayoutId id="2147483812" r:id="rId25"/>
    <p:sldLayoutId id="2147483813" r:id="rId26"/>
    <p:sldLayoutId id="2147483814" r:id="rId27"/>
    <p:sldLayoutId id="2147483815" r:id="rId28"/>
    <p:sldLayoutId id="2147483816" r:id="rId29"/>
    <p:sldLayoutId id="2147483817" r:id="rId30"/>
    <p:sldLayoutId id="2147483818" r:id="rId31"/>
    <p:sldLayoutId id="2147483819" r:id="rId32"/>
    <p:sldLayoutId id="2147483820" r:id="rId33"/>
    <p:sldLayoutId id="2147483821" r:id="rId34"/>
    <p:sldLayoutId id="2147483822" r:id="rId35"/>
    <p:sldLayoutId id="2147483823" r:id="rId36"/>
    <p:sldLayoutId id="2147483824" r:id="rId37"/>
    <p:sldLayoutId id="2147483825" r:id="rId38"/>
    <p:sldLayoutId id="2147483826" r:id="rId39"/>
    <p:sldLayoutId id="2147483827" r:id="rId40"/>
    <p:sldLayoutId id="2147483828" r:id="rId41"/>
    <p:sldLayoutId id="2147483829" r:id="rId42"/>
    <p:sldLayoutId id="2147483830" r:id="rId43"/>
    <p:sldLayoutId id="2147483831" r:id="rId44"/>
    <p:sldLayoutId id="2147483832" r:id="rId45"/>
    <p:sldLayoutId id="2147483833" r:id="rId46"/>
    <p:sldLayoutId id="2147483834" r:id="rId47"/>
    <p:sldLayoutId id="2147483835" r:id="rId4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605625"/>
            <a:ext cx="6858000" cy="600075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AU" sz="8000" dirty="0">
                <a:solidFill>
                  <a:schemeClr val="tx1"/>
                </a:solidFill>
              </a:rPr>
              <a:t>Multiple Regression works here – Each </a:t>
            </a:r>
            <a:r>
              <a:rPr lang="en-AU" sz="8000" dirty="0"/>
              <a:t>I</a:t>
            </a:r>
            <a:r>
              <a:rPr lang="en-AU" sz="8000" dirty="0">
                <a:solidFill>
                  <a:schemeClr val="tx1"/>
                </a:solidFill>
              </a:rPr>
              <a:t>V is strongly correlated with </a:t>
            </a:r>
            <a:r>
              <a:rPr lang="en-AU" sz="8000" dirty="0"/>
              <a:t>DV</a:t>
            </a:r>
            <a:r>
              <a:rPr lang="en-AU" sz="8000" dirty="0">
                <a:solidFill>
                  <a:schemeClr val="tx1"/>
                </a:solidFill>
              </a:rPr>
              <a:t> but uncorrelated with the other </a:t>
            </a:r>
            <a:r>
              <a:rPr lang="en-AU" sz="8000" dirty="0"/>
              <a:t>I</a:t>
            </a:r>
            <a:r>
              <a:rPr lang="en-AU" sz="8000" dirty="0">
                <a:solidFill>
                  <a:schemeClr val="tx1"/>
                </a:solidFill>
              </a:rPr>
              <a:t>Vs</a:t>
            </a:r>
          </a:p>
          <a:p>
            <a:pPr eaLnBrk="1" hangingPunct="1">
              <a:buFontTx/>
              <a:buNone/>
            </a:pPr>
            <a:endParaRPr lang="en-AU" sz="2400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AU" dirty="0"/>
          </a:p>
          <a:p>
            <a:pPr eaLnBrk="1" hangingPunct="1">
              <a:buFontTx/>
              <a:buNone/>
            </a:pPr>
            <a:r>
              <a:rPr lang="en-AU" dirty="0"/>
              <a:t>													</a:t>
            </a:r>
          </a:p>
          <a:p>
            <a:pPr eaLnBrk="1" hangingPunct="1">
              <a:buFontTx/>
              <a:buNone/>
            </a:pPr>
            <a:endParaRPr lang="en-AU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EDD0B6-A454-4756-A9D6-792A82D3974B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17" name="Oval 4"/>
          <p:cNvSpPr>
            <a:spLocks noChangeArrowheads="1"/>
          </p:cNvSpPr>
          <p:nvPr/>
        </p:nvSpPr>
        <p:spPr bwMode="auto">
          <a:xfrm>
            <a:off x="3563938" y="2565400"/>
            <a:ext cx="2303462" cy="2159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4932363" y="4149725"/>
            <a:ext cx="1008062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3132138" y="3860800"/>
            <a:ext cx="1008062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3059113" y="2349500"/>
            <a:ext cx="1008062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41497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IV3</a:t>
            </a: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2195513" y="4724400"/>
            <a:ext cx="1008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IV2</a:t>
            </a: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1907704" y="2565400"/>
            <a:ext cx="12244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cs typeface="+mn-cs"/>
              </a:rPr>
              <a:t>IV1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1921" y="321468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Outcome or DV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18397E-1A0D-432D-A5D9-0EF903009F71}"/>
              </a:ext>
            </a:extLst>
          </p:cNvPr>
          <p:cNvSpPr txBox="1">
            <a:spLocks/>
          </p:cNvSpPr>
          <p:nvPr/>
        </p:nvSpPr>
        <p:spPr>
          <a:xfrm>
            <a:off x="457200" y="5411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When selecting multiple predictor or independent variables (IVs), they should be separate from each other in respect to the variance they explain the in outcome. </a:t>
            </a:r>
            <a:endParaRPr lang="en-A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726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D559BF-4221-4AD7-889E-6825EB408176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41" name="Oval 4"/>
          <p:cNvSpPr>
            <a:spLocks noChangeArrowheads="1"/>
          </p:cNvSpPr>
          <p:nvPr/>
        </p:nvSpPr>
        <p:spPr bwMode="auto">
          <a:xfrm>
            <a:off x="1428728" y="2285992"/>
            <a:ext cx="2016125" cy="20161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2357422" y="3500438"/>
            <a:ext cx="1008063" cy="10080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1571604" y="3643314"/>
            <a:ext cx="1081087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1000100" y="3214686"/>
            <a:ext cx="1008062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3248812" y="4088242"/>
            <a:ext cx="10810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Spiritual Health 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1534402" y="4633454"/>
            <a:ext cx="10810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Mental Health 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8385" y="3415573"/>
            <a:ext cx="10826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Physical  Health 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5357818" y="2285992"/>
            <a:ext cx="2017712" cy="20161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5359405" y="3498851"/>
            <a:ext cx="1295400" cy="12969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5375988" y="3732764"/>
            <a:ext cx="1152525" cy="1223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5268038" y="3368310"/>
            <a:ext cx="1439863" cy="1439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0AB2D2C-93F2-4868-9580-312ECE7832C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Consider these…</a:t>
            </a:r>
            <a:endParaRPr lang="en-AU" dirty="0"/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51C1AA76-ACE6-4EE6-A94D-1E6CF00F7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74" y="2540786"/>
            <a:ext cx="1469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Life Satisfaction</a:t>
            </a:r>
          </a:p>
        </p:txBody>
      </p:sp>
      <p:sp>
        <p:nvSpPr>
          <p:cNvPr id="20" name="Text Box 8">
            <a:extLst>
              <a:ext uri="{FF2B5EF4-FFF2-40B4-BE49-F238E27FC236}">
                <a16:creationId xmlns:a16="http://schemas.microsoft.com/office/drawing/2014/main" id="{27AF74AB-EA2D-47EF-8802-FC494D65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7161" y="2568355"/>
            <a:ext cx="1469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Life Satisfaction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31E5A673-AE78-4F1D-A517-C93A6F9E3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997" y="4544366"/>
            <a:ext cx="10826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prstClr val="black"/>
                </a:solidFill>
                <a:latin typeface="Arial" charset="0"/>
              </a:rPr>
              <a:t>Heart Rate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DEF976F4-8EAC-4A28-80E8-7477AFB62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325" y="3313133"/>
            <a:ext cx="10826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BMI</a:t>
            </a: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09E76E3A-74AC-4C57-8112-706A03062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81" y="4901853"/>
            <a:ext cx="1082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Blood Pressure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AF31403-D625-4E0B-A739-C86FDFD68A87}"/>
              </a:ext>
            </a:extLst>
          </p:cNvPr>
          <p:cNvCxnSpPr>
            <a:cxnSpLocks/>
          </p:cNvCxnSpPr>
          <p:nvPr/>
        </p:nvCxnSpPr>
        <p:spPr>
          <a:xfrm>
            <a:off x="4932040" y="3537518"/>
            <a:ext cx="443948" cy="251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7B0F00C-38EB-4CBF-896C-F59E15F51508}"/>
              </a:ext>
            </a:extLst>
          </p:cNvPr>
          <p:cNvCxnSpPr/>
          <p:nvPr/>
        </p:nvCxnSpPr>
        <p:spPr>
          <a:xfrm flipH="1" flipV="1">
            <a:off x="6457950" y="3789040"/>
            <a:ext cx="418306" cy="755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4414A3-ADF1-47BB-B929-02C89142A3FD}"/>
              </a:ext>
            </a:extLst>
          </p:cNvPr>
          <p:cNvCxnSpPr/>
          <p:nvPr/>
        </p:nvCxnSpPr>
        <p:spPr>
          <a:xfrm flipV="1">
            <a:off x="5465768" y="4863350"/>
            <a:ext cx="351317" cy="236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9663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COUNTDOWNSTYLE" val="-1"/>
  <p:tag name="COUNTDOWNSECONDS" val="10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ZEROBASED" val="False"/>
  <p:tag name="FIBDISPLAYRESULTS" val="True"/>
  <p:tag name="PRRESPONSE1" val="10"/>
  <p:tag name="PRRESPONSE5" val="6"/>
  <p:tag name="PRRESPONSE9" val="2"/>
  <p:tag name="BULLETTYPE" val="3"/>
  <p:tag name="RESPCOUNTERFORMAT" val="0"/>
  <p:tag name="ALLOWDUPLICATES" val="False"/>
  <p:tag name="ROTATIONINTERVAL" val="2"/>
  <p:tag name="MAXRESPONDERS" val="5"/>
  <p:tag name="DEFAULTNUMTEAMS" val="5"/>
  <p:tag name="CUSTOMCELLBACKCOLOR4" val="-8355712"/>
  <p:tag name="GRIDOPACITY" val="90"/>
  <p:tag name="POLLINGCYCLE" val="2"/>
  <p:tag name="PARTLISTDEFAULT" val="0"/>
  <p:tag name="REALTIMEBACKUP" val="False"/>
  <p:tag name="ADVANCEDSETTINGSVIEW" val="False"/>
  <p:tag name="PRRESPONSE2" val="9"/>
  <p:tag name="PRRESPONSE7" val="4"/>
  <p:tag name="ANSWERNOWSTYLE" val="-1"/>
  <p:tag name="INPUTSOURCE" val="1"/>
  <p:tag name="AUTOADVANCE" val="False"/>
  <p:tag name="BUBBLENAMEVISIBLE" val="True"/>
  <p:tag name="CUSTOMCELLBACKCOLOR1" val="-657956"/>
  <p:tag name="DISPLAYDEVICEID" val="True"/>
  <p:tag name="CHARTLABELS" val="0"/>
  <p:tag name="ALLOWUSERFEEDBACK" val="True"/>
  <p:tag name="CHARTSCALE" val="True"/>
  <p:tag name="PRRESPONSE3" val="8"/>
  <p:tag name="PRRESPONSE10" val="1"/>
  <p:tag name="EXPANDSHOWBAR" val="True"/>
  <p:tag name="NUMRESPONSES" val="1"/>
  <p:tag name="STDCHART" val="1"/>
  <p:tag name="CUSTOMCELLFORECOLOR" val="-16777216"/>
  <p:tag name="GRIDROTATIONINTERVAL" val="2"/>
  <p:tag name="INCLUDENONRESPONDERS" val="False"/>
  <p:tag name="AUTOADJUSTPARTRANGE" val="True"/>
  <p:tag name="PRRESPONSE4" val="7"/>
  <p:tag name="POWERPOINTVERSION" val="12.0"/>
  <p:tag name="RESPTABLESTYLE" val="-1"/>
  <p:tag name="TEAMSINLEADERBOARD" val="5"/>
  <p:tag name="USESCHEMECOLORS" val="True"/>
  <p:tag name="RESETCHARTS" val="True"/>
  <p:tag name="FIBNUMRESULTS" val="5"/>
  <p:tag name="PRRESPONSE8" val="3"/>
  <p:tag name="RESPCOUNTERSTYLE" val="-1"/>
  <p:tag name="BUBBLEVALUEFORMAT" val="0.0"/>
  <p:tag name="GRIDSIZE" val="{Width=800, Height=600}"/>
  <p:tag name="REALTIMEBACKUPPATH" val="(None)"/>
  <p:tag name="MMPROD_NEXTUNIQUEID" val="10009"/>
  <p:tag name="CHARTVALUEFORMAT" val="0%"/>
  <p:tag name="DISPLAYNAME" val="True"/>
  <p:tag name="FIBINCLUDEOTHER" val="True"/>
  <p:tag name="ANSWERNOWTEXT" val="Answer Now"/>
  <p:tag name="CUSTOMCELLBACKCOLOR2" val="-13395457"/>
  <p:tag name="FIBDISPLAYKEYWORDS" val="True"/>
  <p:tag name="AUTOUPDATEALIASES" val="True"/>
  <p:tag name="INCORRECTPOINTVALUE" val="0"/>
  <p:tag name="BUBBLEGROUPING" val="3"/>
  <p:tag name="SHOWBARVISIBLE" val="True"/>
  <p:tag name="PRRESPONSE6" val="5"/>
  <p:tag name="BACKUPMAINTENANCE" val="7"/>
  <p:tag name="INCLUDEPPT" val="True"/>
  <p:tag name="GRIDPOSITION" val="1"/>
  <p:tag name="DELIMITERS" val="3.1"/>
  <p:tag name="LUIDIAENABLED" val="False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SY 4111 Multivariate Analysis Workshop 1 – Day 1 21 February 2014 &amp;quot;&quot;/&gt;&lt;property id=&quot;20307&quot; value=&quot;256&quot;/&gt;&lt;/object&gt;&lt;object type=&quot;3&quot; unique_id=&quot;10012&quot;&gt;&lt;property id=&quot;20148&quot; value=&quot;5&quot;/&gt;&lt;property id=&quot;20300&quot; value=&quot;Slide 12 - &amp;quot;Confidence Interval of a Proportion  From Sample to Population&amp;quot;&quot;/&gt;&lt;property id=&quot;20307&quot; value=&quot;264&quot;/&gt;&lt;/object&gt;&lt;object type=&quot;3&quot; unique_id=&quot;10041&quot;&gt;&lt;property id=&quot;20148&quot; value=&quot;5&quot;/&gt;&lt;property id=&quot;20300&quot; value=&quot;Slide 13&quot;/&gt;&lt;property id=&quot;20307&quot; value=&quot;267&quot;/&gt;&lt;/object&gt;&lt;object type=&quot;3&quot; unique_id=&quot;10070&quot;&gt;&lt;property id=&quot;20148&quot; value=&quot;5&quot;/&gt;&lt;property id=&quot;20300&quot; value=&quot;Slide 14 - &amp;quot;95% Confidence Interval of a Mean&amp;quot;&quot;/&gt;&lt;property id=&quot;20307&quot; value=&quot;268&quot;/&gt;&lt;/object&gt;&lt;object type=&quot;3&quot; unique_id=&quot;10071&quot;&gt;&lt;property id=&quot;20148&quot; value=&quot;5&quot;/&gt;&lt;property id=&quot;20300&quot; value=&quot;Slide 15 - &amp;quot;To interpret 95% CI…….&amp;quot;&quot;/&gt;&lt;property id=&quot;20307&quot; value=&quot;269&quot;/&gt;&lt;/object&gt;&lt;object type=&quot;3&quot; unique_id=&quot;10344&quot;&gt;&lt;property id=&quot;20148&quot; value=&quot;5&quot;/&gt;&lt;property id=&quot;20300&quot; value=&quot;Slide 16 - &amp;quot;Central Limit Theorem&amp;quot;&quot;/&gt;&lt;property id=&quot;20307&quot; value=&quot;270&quot;/&gt;&lt;/object&gt;&lt;object type=&quot;3&quot; unique_id=&quot;10345&quot;&gt;&lt;property id=&quot;20148&quot; value=&quot;5&quot;/&gt;&lt;property id=&quot;20300&quot; value=&quot;Slide 17 - &amp;quot;SD and SEM&amp;quot;&quot;/&gt;&lt;property id=&quot;20307&quot; value=&quot;274&quot;/&gt;&lt;/object&gt;&lt;object type=&quot;3&quot; unique_id=&quot;10346&quot;&gt;&lt;property id=&quot;20148&quot; value=&quot;5&quot;/&gt;&lt;property id=&quot;20300&quot; value=&quot;Slide 18 - &amp;quot;How is SEM calculated?&amp;quot;&quot;/&gt;&lt;property id=&quot;20307&quot; value=&quot;284&quot;/&gt;&lt;/object&gt;&lt;object type=&quot;3&quot; unique_id=&quot;10347&quot;&gt;&lt;property id=&quot;20148&quot; value=&quot;5&quot;/&gt;&lt;property id=&quot;20300&quot; value=&quot;Slide 19 - &amp;quot;How Much Confidence?&amp;quot;&quot;/&gt;&lt;property id=&quot;20307&quot; value=&quot;285&quot;/&gt;&lt;/object&gt;&lt;object type=&quot;3&quot; unique_id=&quot;10349&quot;&gt;&lt;property id=&quot;20148&quot; value=&quot;5&quot;/&gt;&lt;property id=&quot;20300&quot; value=&quot;Slide 11 - &amp;quot;P values&amp;quot;&quot;/&gt;&lt;property id=&quot;20307&quot; value=&quot;272&quot;/&gt;&lt;/object&gt;&lt;object type=&quot;3&quot; unique_id=&quot;10352&quot;&gt;&lt;property id=&quot;20148&quot; value=&quot;5&quot;/&gt;&lt;property id=&quot;20300&quot; value=&quot;Slide 51&quot;/&gt;&lt;property id=&quot;20307&quot; value=&quot;277&quot;/&gt;&lt;/object&gt;&lt;object type=&quot;3&quot; unique_id=&quot;10354&quot;&gt;&lt;property id=&quot;20148&quot; value=&quot;5&quot;/&gt;&lt;property id=&quot;20300&quot; value=&quot;Slide 52 - &amp;quot;Power&amp;quot;&quot;/&gt;&lt;property id=&quot;20307&quot; value=&quot;279&quot;/&gt;&lt;/object&gt;&lt;object type=&quot;3&quot; unique_id=&quot;10356&quot;&gt;&lt;property id=&quot;20148&quot; value=&quot;5&quot;/&gt;&lt;property id=&quot;20300&quot; value=&quot;Slide 56 - &amp;quot;How to increase POWER&amp;quot;&quot;/&gt;&lt;property id=&quot;20307&quot; value=&quot;281&quot;/&gt;&lt;/object&gt;&lt;object type=&quot;3&quot; unique_id=&quot;10357&quot;&gt;&lt;property id=&quot;20148&quot; value=&quot;5&quot;/&gt;&lt;property id=&quot;20300&quot; value=&quot;Slide 57 - &amp;quot;Power Sites&amp;quot;&quot;/&gt;&lt;property id=&quot;20307&quot; value=&quot;282&quot;/&gt;&lt;/object&gt;&lt;object type=&quot;3&quot; unique_id=&quot;10358&quot;&gt;&lt;property id=&quot;20148&quot; value=&quot;5&quot;/&gt;&lt;property id=&quot;20300&quot; value=&quot;Slide 54&quot;/&gt;&lt;property id=&quot;20307&quot; value=&quot;283&quot;/&gt;&lt;/object&gt;&lt;object type=&quot;3&quot; unique_id=&quot;10479&quot;&gt;&lt;property id=&quot;20148&quot; value=&quot;5&quot;/&gt;&lt;property id=&quot;20300&quot; value=&quot;Slide 20 - &amp;quot;How to Calculate the 95% Confidence Interval?&amp;quot;&quot;/&gt;&lt;property id=&quot;20307&quot; value=&quot;286&quot;/&gt;&lt;/object&gt;&lt;object type=&quot;3&quot; unique_id=&quot;10729&quot;&gt;&lt;property id=&quot;20148&quot; value=&quot;5&quot;/&gt;&lt;property id=&quot;20300&quot; value=&quot;Slide 4 - &amp;quot;Let’s start with the Concept of p values and Confidence Interval in a Comparing Two-Group Scenario  &amp;quot;&quot;/&gt;&lt;property id=&quot;20307&quot; value=&quot;294&quot;/&gt;&lt;/object&gt;&lt;object type=&quot;3&quot; unique_id=&quot;10730&quot;&gt;&lt;property id=&quot;20148&quot; value=&quot;5&quot;/&gt;&lt;property id=&quot;20300&quot; value=&quot;Slide 21 - &amp;quot;Comparing CIs from Two Groups &amp;quot;&quot;/&gt;&lt;property id=&quot;20307&quot; value=&quot;287&quot;/&gt;&lt;/object&gt;&lt;object type=&quot;3&quot; unique_id=&quot;10731&quot;&gt;&lt;property id=&quot;20148&quot; value=&quot;5&quot;/&gt;&lt;property id=&quot;20300&quot; value=&quot;Slide 22 - &amp;quot;Precision from a Single CI&amp;quot;&quot;/&gt;&lt;property id=&quot;20307&quot; value=&quot;288&quot;/&gt;&lt;/object&gt;&lt;object type=&quot;3&quot; unique_id=&quot;10732&quot;&gt;&lt;property id=&quot;20148&quot; value=&quot;5&quot;/&gt;&lt;property id=&quot;20300&quot; value=&quot;Slide 6 - &amp;quot;What Question can p value answer?&amp;quot;&quot;/&gt;&lt;property id=&quot;20307&quot; value=&quot;291&quot;/&gt;&lt;/object&gt;&lt;object type=&quot;3&quot; unique_id=&quot;10733&quot;&gt;&lt;property id=&quot;20148&quot; value=&quot;5&quot;/&gt;&lt;property id=&quot;20300&quot; value=&quot;Slide 7&quot;/&gt;&lt;property id=&quot;20307&quot; value=&quot;292&quot;/&gt;&lt;/object&gt;&lt;object type=&quot;3&quot; unique_id=&quot;10734&quot;&gt;&lt;property id=&quot;20148&quot; value=&quot;5&quot;/&gt;&lt;property id=&quot;20300&quot; value=&quot;Slide 8 - &amp;quot;Innocent Until “Proven” Guilty&amp;quot;&quot;/&gt;&lt;property id=&quot;20307&quot; value=&quot;293&quot;/&gt;&lt;/object&gt;&lt;object type=&quot;3&quot; unique_id=&quot;10735&quot;&gt;&lt;property id=&quot;20148&quot; value=&quot;5&quot;/&gt;&lt;property id=&quot;20300&quot; value=&quot;Slide 9&quot;/&gt;&lt;property id=&quot;20307&quot; value=&quot;296&quot;/&gt;&lt;/object&gt;&lt;object type=&quot;3&quot; unique_id=&quot;10736&quot;&gt;&lt;property id=&quot;20148&quot; value=&quot;5&quot;/&gt;&lt;property id=&quot;20300&quot; value=&quot;Slide 10&quot;/&gt;&lt;property id=&quot;20307&quot; value=&quot;297&quot;/&gt;&lt;/object&gt;&lt;object type=&quot;3&quot; unique_id=&quot;10737&quot;&gt;&lt;property id=&quot;20148&quot; value=&quot;5&quot;/&gt;&lt;property id=&quot;20300&quot; value=&quot;Slide 49 - &amp;quot; Review: Decision Errors in  Hypothesis Testing  &amp;quot;&quot;/&gt;&lt;property id=&quot;20307&quot; value=&quot;299&quot;/&gt;&lt;/object&gt;&lt;object type=&quot;3&quot; unique_id=&quot;10738&quot;&gt;&lt;property id=&quot;20148&quot; value=&quot;5&quot;/&gt;&lt;property id=&quot;20300&quot; value=&quot;Slide 50 - &amp;quot;Review: Type I and Type ll  Decision Error&amp;quot;&quot;/&gt;&lt;property id=&quot;20307&quot; value=&quot;289&quot;/&gt;&lt;/object&gt;&lt;object type=&quot;3&quot; unique_id=&quot;10739&quot;&gt;&lt;property id=&quot;20148&quot; value=&quot;5&quot;/&gt;&lt;property id=&quot;20300&quot; value=&quot;Slide 59 - &amp;quot;Oops Missing Data….&amp;quot;&quot;/&gt;&lt;property id=&quot;20307&quot; value=&quot;300&quot;/&gt;&lt;/object&gt;&lt;object type=&quot;3&quot; unique_id=&quot;10741&quot;&gt;&lt;property id=&quot;20148&quot; value=&quot;5&quot;/&gt;&lt;property id=&quot;20300&quot; value=&quot;Slide 63 - &amp;quot;Assumptions of Parametric Data&amp;quot;&quot;/&gt;&lt;property id=&quot;20307&quot; value=&quot;302&quot;/&gt;&lt;/object&gt;&lt;object type=&quot;3&quot; unique_id=&quot;10742&quot;&gt;&lt;property id=&quot;20148&quot; value=&quot;5&quot;/&gt;&lt;property id=&quot;20300&quot; value=&quot;Slide 71 - &amp;quot;Linearity&amp;quot;&quot;/&gt;&lt;property id=&quot;20307&quot; value=&quot;303&quot;/&gt;&lt;/object&gt;&lt;object type=&quot;3&quot; unique_id=&quot;11544&quot;&gt;&lt;property id=&quot;20148&quot; value=&quot;5&quot;/&gt;&lt;property id=&quot;20300&quot; value=&quot;Slide 3 - &amp;quot;The Scenario&amp;quot;&quot;/&gt;&lt;property id=&quot;20307&quot; value=&quot;312&quot;/&gt;&lt;/object&gt;&lt;object type=&quot;3&quot; unique_id=&quot;11552&quot;&gt;&lt;property id=&quot;20148&quot; value=&quot;5&quot;/&gt;&lt;property id=&quot;20300&quot; value=&quot;Slide 61 - &amp;quot;Outliers&amp;quot;&quot;/&gt;&lt;property id=&quot;20307&quot; value=&quot;316&quot;/&gt;&lt;/object&gt;&lt;object type=&quot;3&quot; unique_id=&quot;11553&quot;&gt;&lt;property id=&quot;20148&quot; value=&quot;5&quot;/&gt;&lt;property id=&quot;20300&quot; value=&quot;Slide 64 - &amp;quot;Normality&amp;quot;&quot;/&gt;&lt;property id=&quot;20307&quot; value=&quot;313&quot;/&gt;&lt;/object&gt;&lt;object type=&quot;3&quot; unique_id=&quot;11554&quot;&gt;&lt;property id=&quot;20148&quot; value=&quot;5&quot;/&gt;&lt;property id=&quot;20300&quot; value=&quot;Slide 73 - &amp;quot;Homogeneity of Variance&amp;quot;&quot;/&gt;&lt;property id=&quot;20307&quot; value=&quot;314&quot;/&gt;&lt;/object&gt;&lt;object type=&quot;3&quot; unique_id=&quot;11555&quot;&gt;&lt;property id=&quot;20148&quot; value=&quot;5&quot;/&gt;&lt;property id=&quot;20300&quot; value=&quot;Slide 78 - &amp;quot;In the event that all assumptions fail badly, and nothing can fix the data…..&amp;quot;&quot;/&gt;&lt;property id=&quot;20307&quot; value=&quot;315&quot;/&gt;&lt;/object&gt;&lt;object type=&quot;3&quot; unique_id=&quot;11610&quot;&gt;&lt;property id=&quot;20148&quot; value=&quot;5&quot;/&gt;&lt;property id=&quot;20300&quot; value=&quot;Slide 5 - &amp;quot;P values&amp;quot;&quot;/&gt;&lt;property id=&quot;20307&quot; value=&quot;319&quot;/&gt;&lt;/object&gt;&lt;object type=&quot;3&quot; unique_id=&quot;11613&quot;&gt;&lt;property id=&quot;20148&quot; value=&quot;5&quot;/&gt;&lt;property id=&quot;20300&quot; value=&quot;Slide 60 - &amp;quot;How to deal with missing data? &amp;quot;&quot;/&gt;&lt;property id=&quot;20307&quot; value=&quot;317&quot;/&gt;&lt;/object&gt;&lt;object type=&quot;3&quot; unique_id=&quot;11614&quot;&gt;&lt;property id=&quot;20148&quot; value=&quot;5&quot;/&gt;&lt;property id=&quot;20300&quot; value=&quot;Slide 76 - &amp;quot;Reduce Bias?&amp;quot;&quot;/&gt;&lt;property id=&quot;20307&quot; value=&quot;324&quot;/&gt;&lt;/object&gt;&lt;object type=&quot;3&quot; unique_id=&quot;12326&quot;&gt;&lt;property id=&quot;20148&quot; value=&quot;5&quot;/&gt;&lt;property id=&quot;20300&quot; value=&quot;Slide 65 - &amp;quot;Checking Normality&amp;quot;&quot;/&gt;&lt;property id=&quot;20307&quot; value=&quot;325&quot;/&gt;&lt;/object&gt;&lt;object type=&quot;3&quot; unique_id=&quot;13496&quot;&gt;&lt;property id=&quot;20148&quot; value=&quot;5&quot;/&gt;&lt;property id=&quot;20300&quot; value=&quot;Slide 30 - &amp;quot;Effect Size&amp;quot;&quot;/&gt;&lt;property id=&quot;20307&quot; value=&quot;330&quot;/&gt;&lt;/object&gt;&lt;object type=&quot;3&quot; unique_id=&quot;13497&quot;&gt;&lt;property id=&quot;20148&quot; value=&quot;5&quot;/&gt;&lt;property id=&quot;20300&quot; value=&quot;Slide 53 - &amp;quot;A Priori and Posthoc Power&amp;quot;&quot;/&gt;&lt;property id=&quot;20307&quot; value=&quot;329&quot;/&gt;&lt;/object&gt;&lt;object type=&quot;3&quot; unique_id=&quot;13498&quot;&gt;&lt;property id=&quot;20148&quot; value=&quot;5&quot;/&gt;&lt;property id=&quot;20300&quot; value=&quot;Slide 66&quot;/&gt;&lt;property id=&quot;20307&quot; value=&quot;326&quot;/&gt;&lt;/object&gt;&lt;object type=&quot;3&quot; unique_id=&quot;13499&quot;&gt;&lt;property id=&quot;20148&quot; value=&quot;5&quot;/&gt;&lt;property id=&quot;20300&quot; value=&quot;Slide 67&quot;/&gt;&lt;property id=&quot;20307&quot; value=&quot;327&quot;/&gt;&lt;/object&gt;&lt;object type=&quot;3&quot; unique_id=&quot;13501&quot;&gt;&lt;property id=&quot;20148&quot; value=&quot;5&quot;/&gt;&lt;property id=&quot;20300&quot; value=&quot;Slide 68&quot;/&gt;&lt;property id=&quot;20307&quot; value=&quot;328&quot;/&gt;&lt;/object&gt;&lt;object type=&quot;3&quot; unique_id=&quot;13502&quot;&gt;&lt;property id=&quot;20148&quot; value=&quot;5&quot;/&gt;&lt;property id=&quot;20300&quot; value=&quot;Slide 74 - &amp;quot;Test for Homogeneity of Variance&amp;quot;&quot;/&gt;&lt;property id=&quot;20307&quot; value=&quot;332&quot;/&gt;&lt;/object&gt;&lt;object type=&quot;3&quot; unique_id=&quot;13972&quot;&gt;&lt;property id=&quot;20148&quot; value=&quot;5&quot;/&gt;&lt;property id=&quot;20300&quot; value=&quot;Slide 26 - &amp;quot;Statistical vs Practical Significance&amp;quot;&quot;/&gt;&lt;property id=&quot;20307&quot; value=&quot;338&quot;/&gt;&lt;/object&gt;&lt;object type=&quot;3&quot; unique_id=&quot;13973&quot;&gt;&lt;property id=&quot;20148&quot; value=&quot;5&quot;/&gt;&lt;property id=&quot;20300&quot; value=&quot;Slide 31&quot;/&gt;&lt;property id=&quot;20307&quot; value=&quot;339&quot;/&gt;&lt;/object&gt;&lt;object type=&quot;3&quot; unique_id=&quot;13974&quot;&gt;&lt;property id=&quot;20148&quot; value=&quot;5&quot;/&gt;&lt;property id=&quot;20300&quot; value=&quot;Slide 55 - &amp;quot;5 Ingredients of Power Analysis&amp;quot;&quot;/&gt;&lt;property id=&quot;20307&quot; value=&quot;337&quot;/&gt;&lt;/object&gt;&lt;object type=&quot;3&quot; unique_id=&quot;13975&quot;&gt;&lt;property id=&quot;20148&quot; value=&quot;5&quot;/&gt;&lt;property id=&quot;20300&quot; value=&quot;Slide 69 - &amp;quot;Formal Normality Tests&amp;quot;&quot;/&gt;&lt;property id=&quot;20307&quot; value=&quot;336&quot;/&gt;&lt;/object&gt;&lt;object type=&quot;3&quot; unique_id=&quot;13976&quot;&gt;&lt;property id=&quot;20148&quot; value=&quot;5&quot;/&gt;&lt;property id=&quot;20300&quot; value=&quot;Slide 70 - &amp;quot;Limitation of Formal Normality Tests&amp;quot;&quot;/&gt;&lt;property id=&quot;20307&quot; value=&quot;333&quot;/&gt;&lt;/object&gt;&lt;object type=&quot;3&quot; unique_id=&quot;13977&quot;&gt;&lt;property id=&quot;20148&quot; value=&quot;5&quot;/&gt;&lt;property id=&quot;20300&quot; value=&quot;Slide 72 - &amp;quot;Homoscedasticity, Homogeneity of Variance, and Homogeneity of Variance-Covariance Matrices&amp;quot;&quot;/&gt;&lt;property id=&quot;20307&quot; value=&quot;335&quot;/&gt;&lt;/object&gt;&lt;object type=&quot;3&quot; unique_id=&quot;13978&quot;&gt;&lt;property id=&quot;20148&quot; value=&quot;5&quot;/&gt;&lt;property id=&quot;20300&quot; value=&quot;Slide 77 - &amp;quot;Summary of Where to find What in SPSS&amp;quot;&quot;/&gt;&lt;property id=&quot;20307&quot; value=&quot;334&quot;/&gt;&lt;/object&gt;&lt;object type=&quot;3&quot; unique_id=&quot;13979&quot;&gt;&lt;property id=&quot;20148&quot; value=&quot;5&quot;/&gt;&lt;property id=&quot;20300&quot; value=&quot;Slide 2 - &amp;quot;Menu for the Day&amp;quot;&quot;/&gt;&lt;property id=&quot;20307&quot; value=&quot;340&quot;/&gt;&lt;/object&gt;&lt;object type=&quot;3&quot; unique_id=&quot;13980&quot;&gt;&lt;property id=&quot;20148&quot; value=&quot;5&quot;/&gt;&lt;property id=&quot;20300&quot; value=&quot;Slide 27 - &amp;quot;Size Matters&amp;quot;&quot;/&gt;&lt;property id=&quot;20307&quot; value=&quot;348&quot;/&gt;&lt;/object&gt;&lt;object type=&quot;3&quot; unique_id=&quot;13981&quot;&gt;&lt;property id=&quot;20148&quot; value=&quot;5&quot;/&gt;&lt;property id=&quot;20300&quot; value=&quot;Slide 28 - &amp;quot;Effect Size (a generic term)&amp;quot;&quot;/&gt;&lt;property id=&quot;20307&quot; value=&quot;349&quot;/&gt;&lt;/object&gt;&lt;object type=&quot;3&quot; unique_id=&quot;13982&quot;&gt;&lt;property id=&quot;20148&quot; value=&quot;5&quot;/&gt;&lt;property id=&quot;20300&quot; value=&quot;Slide 29 - &amp;quot;Effect Size and Practical Significance &amp;quot;&quot;/&gt;&lt;property id=&quot;20307&quot; value=&quot;350&quot;/&gt;&lt;/object&gt;&lt;object type=&quot;3&quot; unique_id=&quot;13983&quot;&gt;&lt;property id=&quot;20148&quot; value=&quot;5&quot;/&gt;&lt;property id=&quot;20300&quot; value=&quot;Slide 34 - &amp;quot;Systematic/Literature Review&amp;quot;&quot;/&gt;&lt;property id=&quot;20307&quot; value=&quot;342&quot;/&gt;&lt;/object&gt;&lt;object type=&quot;3&quot; unique_id=&quot;13984&quot;&gt;&lt;property id=&quot;20148&quot; value=&quot;5&quot;/&gt;&lt;property id=&quot;20300&quot; value=&quot;Slide 36 - &amp;quot;Steps in Conducting Meta-Analysis&amp;quot;&quot;/&gt;&lt;property id=&quot;20307&quot; value=&quot;343&quot;/&gt;&lt;/object&gt;&lt;object type=&quot;3&quot; unique_id=&quot;13985&quot;&gt;&lt;property id=&quot;20148&quot; value=&quot;5&quot;/&gt;&lt;property id=&quot;20300&quot; value=&quot;Slide 37&quot;/&gt;&lt;property id=&quot;20307&quot; value=&quot;344&quot;/&gt;&lt;/object&gt;&lt;object type=&quot;3&quot; unique_id=&quot;13986&quot;&gt;&lt;property id=&quot;20148&quot; value=&quot;5&quot;/&gt;&lt;property id=&quot;20300&quot; value=&quot;Slide 38&quot;/&gt;&lt;property id=&quot;20307&quot; value=&quot;345&quot;/&gt;&lt;/object&gt;&lt;object type=&quot;3&quot; unique_id=&quot;13987&quot;&gt;&lt;property id=&quot;20148&quot; value=&quot;5&quot;/&gt;&lt;property id=&quot;20300&quot; value=&quot;Slide 39 - &amp;quot;Effect Size Index&amp;quot;&quot;/&gt;&lt;property id=&quot;20307&quot; value=&quot;346&quot;/&gt;&lt;/object&gt;&lt;object type=&quot;3&quot; unique_id=&quot;13988&quot;&gt;&lt;property id=&quot;20148&quot; value=&quot;5&quot;/&gt;&lt;property id=&quot;20300&quot; value=&quot;Slide 40 - &amp;quot;Difference in Means&amp;quot;&quot;/&gt;&lt;property id=&quot;20307&quot; value=&quot;347&quot;/&gt;&lt;/object&gt;&lt;object type=&quot;3&quot; unique_id=&quot;13989&quot;&gt;&lt;property id=&quot;20148&quot; value=&quot;5&quot;/&gt;&lt;property id=&quot;20300&quot; value=&quot;Slide 62 - &amp;quot;How to deal with Outliers?&amp;quot;&quot;/&gt;&lt;property id=&quot;20307&quot; value=&quot;352&quot;/&gt;&lt;/object&gt;&lt;object type=&quot;3&quot; unique_id=&quot;14242&quot;&gt;&lt;property id=&quot;20148&quot; value=&quot;5&quot;/&gt;&lt;property id=&quot;20300&quot; value=&quot;Slide 35 - &amp;quot;Goals of Meta-Analysis&amp;quot;&quot;/&gt;&lt;property id=&quot;20307&quot; value=&quot;353&quot;/&gt;&lt;/object&gt;&lt;object type=&quot;3&quot; unique_id=&quot;14606&quot;&gt;&lt;property id=&quot;20148&quot; value=&quot;5&quot;/&gt;&lt;property id=&quot;20300&quot; value=&quot;Slide 33 - &amp;quot;Introduction to Basics of Meta-Analysis ONLY&amp;quot;&quot;/&gt;&lt;property id=&quot;20307&quot; value=&quot;354&quot;/&gt;&lt;/object&gt;&lt;object type=&quot;3&quot; unique_id=&quot;15203&quot;&gt;&lt;property id=&quot;20148&quot; value=&quot;5&quot;/&gt;&lt;property id=&quot;20300&quot; value=&quot;Slide 41 - &amp;quot;Fixed-Effect Model and Random-Effects Model&amp;quot;&quot;/&gt;&lt;property id=&quot;20307&quot; value=&quot;356&quot;/&gt;&lt;/object&gt;&lt;object type=&quot;3&quot; unique_id=&quot;15204&quot;&gt;&lt;property id=&quot;20148&quot; value=&quot;5&quot;/&gt;&lt;property id=&quot;20300&quot; value=&quot;Slide 42 - &amp;quot;Fixed-Effect vs Random-Effects Model&amp;quot;&quot;/&gt;&lt;property id=&quot;20307&quot; value=&quot;357&quot;/&gt;&lt;/object&gt;&lt;object type=&quot;3&quot; unique_id=&quot;15205&quot;&gt;&lt;property id=&quot;20148&quot; value=&quot;5&quot;/&gt;&lt;property id=&quot;20300&quot; value=&quot;Slide 43 - &amp;quot;Which Model?&amp;quot;&quot;/&gt;&lt;property id=&quot;20307&quot; value=&quot;358&quot;/&gt;&lt;/object&gt;&lt;object type=&quot;3&quot; unique_id=&quot;15206&quot;&gt;&lt;property id=&quot;20148&quot; value=&quot;5&quot;/&gt;&lt;property id=&quot;20300&quot; value=&quot;Slide 44 - &amp;quot;Heterogeneity&amp;quot;&quot;/&gt;&lt;property id=&quot;20307&quot; value=&quot;359&quot;/&gt;&lt;/object&gt;&lt;object type=&quot;3&quot; unique_id=&quot;15207&quot;&gt;&lt;property id=&quot;20148&quot; value=&quot;5&quot;/&gt;&lt;property id=&quot;20300&quot; value=&quot;Slide 45 - &amp;quot;Publication Bias&amp;quot;&quot;/&gt;&lt;property id=&quot;20307&quot; value=&quot;360&quot;/&gt;&lt;/object&gt;&lt;object type=&quot;3&quot; unique_id=&quot;15208&quot;&gt;&lt;property id=&quot;20148&quot; value=&quot;5&quot;/&gt;&lt;property id=&quot;20300&quot; value=&quot;Slide 46 - &amp;quot;Evaluating Meta-Analyses&amp;quot;&quot;/&gt;&lt;property id=&quot;20307&quot; value=&quot;362&quot;/&gt;&lt;/object&gt;&lt;object type=&quot;3&quot; unique_id=&quot;15209&quot;&gt;&lt;property id=&quot;20148&quot; value=&quot;5&quot;/&gt;&lt;property id=&quot;20300&quot; value=&quot;Slide 47 - &amp;quot;10-point Checklist&amp;quot;&quot;/&gt;&lt;property id=&quot;20307&quot; value=&quot;361&quot;/&gt;&lt;/object&gt;&lt;object type=&quot;3&quot; unique_id=&quot;15210&quot;&gt;&lt;property id=&quot;20148&quot; value=&quot;5&quot;/&gt;&lt;property id=&quot;20300&quot; value=&quot;Slide 48 - &amp;quot;Quantitative and Qualitative Systematic Review&amp;quot;&quot;/&gt;&lt;property id=&quot;20307&quot; value=&quot;355&quot;/&gt;&lt;/object&gt;&lt;object type=&quot;3&quot; unique_id=&quot;15211&quot;&gt;&lt;property id=&quot;20148&quot; value=&quot;5&quot;/&gt;&lt;property id=&quot;20300&quot; value=&quot;Slide 58 - &amp;quot;Get to Know Your Data&amp;quot;&quot;/&gt;&lt;property id=&quot;20307&quot; value=&quot;363&quot;/&gt;&lt;/object&gt;&lt;object type=&quot;3&quot; unique_id=&quot;15212&quot;&gt;&lt;property id=&quot;20148&quot; value=&quot;5&quot;/&gt;&lt;property id=&quot;20300&quot; value=&quot;Slide 75&quot;/&gt;&lt;property id=&quot;20307&quot; value=&quot;365&quot;/&gt;&lt;/object&gt;&lt;object type=&quot;3&quot; unique_id=&quot;15675&quot;&gt;&lt;property id=&quot;20148&quot; value=&quot;5&quot;/&gt;&lt;property id=&quot;20300&quot; value=&quot;Slide 23 - &amp;quot;Bootstrapping&amp;quot;&quot;/&gt;&lt;property id=&quot;20307&quot; value=&quot;366&quot;/&gt;&lt;/object&gt;&lt;object type=&quot;3&quot; unique_id=&quot;15676&quot;&gt;&lt;property id=&quot;20148&quot; value=&quot;5&quot;/&gt;&lt;property id=&quot;20300&quot; value=&quot;Slide 24&quot;/&gt;&lt;property id=&quot;20307&quot; value=&quot;368&quot;/&gt;&lt;/object&gt;&lt;object type=&quot;3&quot; unique_id=&quot;15677&quot;&gt;&lt;property id=&quot;20148&quot; value=&quot;5&quot;/&gt;&lt;property id=&quot;20300&quot; value=&quot;Slide 25&quot;/&gt;&lt;property id=&quot;20307&quot; value=&quot;369&quot;/&gt;&lt;/object&gt;&lt;object type=&quot;3&quot; unique_id=&quot;15678&quot;&gt;&lt;property id=&quot;20148&quot; value=&quot;5&quot;/&gt;&lt;property id=&quot;20300&quot; value=&quot;Slide 32&quot;/&gt;&lt;property id=&quot;20307&quot; value=&quot;367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B814883BB8C4F820696DC00E5D28A" ma:contentTypeVersion="5" ma:contentTypeDescription="Create a new document." ma:contentTypeScope="" ma:versionID="9047967b726433ecf13a120cc72cf1af">
  <xsd:schema xmlns:xsd="http://www.w3.org/2001/XMLSchema" xmlns:xs="http://www.w3.org/2001/XMLSchema" xmlns:p="http://schemas.microsoft.com/office/2006/metadata/properties" xmlns:ns2="a57b4dab-7866-42e6-80f8-82de7d3e750c" targetNamespace="http://schemas.microsoft.com/office/2006/metadata/properties" ma:root="true" ma:fieldsID="fe8e82f1ea86a0d8cda9ec43dd0b6ede" ns2:_="">
    <xsd:import namespace="a57b4dab-7866-42e6-80f8-82de7d3e7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b4dab-7866-42e6-80f8-82de7d3e7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456B15-CD7A-4BAA-8262-C76C05A8C4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962D57-4CD1-4868-B54A-6C96DC3B140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FA3909-D87E-46D1-B171-FB414BA42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b4dab-7866-42e6-80f8-82de7d3e7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19376</TotalTime>
  <Words>87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Southern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4010 Multivariate Statistics A Workshop 1 19 February 2010</dc:title>
  <dc:creator>gohh</dc:creator>
  <cp:lastModifiedBy>Erich Fein</cp:lastModifiedBy>
  <cp:revision>351</cp:revision>
  <cp:lastPrinted>2015-02-11T03:27:16Z</cp:lastPrinted>
  <dcterms:created xsi:type="dcterms:W3CDTF">2010-01-23T05:19:38Z</dcterms:created>
  <dcterms:modified xsi:type="dcterms:W3CDTF">2022-01-21T04:58:22Z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0x010100D83B814883BB8C4F820696DC00E5D28A</vt:lpwstr>
  </property>
</Properties>
</file>